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6" r:id="rId2"/>
    <p:sldId id="259" r:id="rId3"/>
    <p:sldId id="321" r:id="rId4"/>
    <p:sldId id="317" r:id="rId5"/>
    <p:sldId id="263" r:id="rId6"/>
    <p:sldId id="279" r:id="rId7"/>
    <p:sldId id="322" r:id="rId8"/>
    <p:sldId id="323" r:id="rId9"/>
    <p:sldId id="318" r:id="rId10"/>
    <p:sldId id="324" r:id="rId11"/>
    <p:sldId id="302" r:id="rId12"/>
    <p:sldId id="325" r:id="rId13"/>
    <p:sldId id="326" r:id="rId14"/>
    <p:sldId id="327" r:id="rId15"/>
    <p:sldId id="305" r:id="rId16"/>
    <p:sldId id="328" r:id="rId17"/>
    <p:sldId id="330" r:id="rId18"/>
    <p:sldId id="329" r:id="rId19"/>
  </p:sldIdLst>
  <p:sldSz cx="12192000" cy="68580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0B2"/>
    <a:srgbClr val="CEB46D"/>
    <a:srgbClr val="E1CD86"/>
    <a:srgbClr val="C1A45F"/>
    <a:srgbClr val="6B252B"/>
    <a:srgbClr val="005D9B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-37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E1B7DF-1B48-44FF-84F4-D95291485478}" type="doc">
      <dgm:prSet loTypeId="urn:microsoft.com/office/officeart/2005/8/layout/hList3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D6984C2B-26F5-439A-BC71-BCA167498628}">
      <dgm:prSet phldrT="[Текст]"/>
      <dgm:spPr>
        <a:solidFill>
          <a:srgbClr val="ECE0B2"/>
        </a:solidFill>
      </dgm:spPr>
      <dgm:t>
        <a:bodyPr/>
        <a:lstStyle/>
        <a:p>
          <a:endParaRPr lang="ru-RU" dirty="0">
            <a:solidFill>
              <a:srgbClr val="C00000"/>
            </a:solidFill>
          </a:endParaRPr>
        </a:p>
      </dgm:t>
    </dgm:pt>
    <dgm:pt modelId="{8FF6D550-1B69-4C31-82DE-A45F90D832E0}" type="parTrans" cxnId="{0C2DE328-0CEB-4009-B129-3A300F0B76F0}">
      <dgm:prSet/>
      <dgm:spPr/>
      <dgm:t>
        <a:bodyPr/>
        <a:lstStyle/>
        <a:p>
          <a:endParaRPr lang="ru-RU"/>
        </a:p>
      </dgm:t>
    </dgm:pt>
    <dgm:pt modelId="{3170709D-E49E-47D3-A98E-164CC24CB55E}" type="sibTrans" cxnId="{0C2DE328-0CEB-4009-B129-3A300F0B76F0}">
      <dgm:prSet/>
      <dgm:spPr/>
      <dgm:t>
        <a:bodyPr/>
        <a:lstStyle/>
        <a:p>
          <a:endParaRPr lang="ru-RU"/>
        </a:p>
      </dgm:t>
    </dgm:pt>
    <dgm:pt modelId="{F3F504FD-7F11-4894-B1B1-E1109D4071DF}">
      <dgm:prSet custT="1"/>
      <dgm:spPr/>
      <dgm:t>
        <a:bodyPr/>
        <a:lstStyle/>
        <a:p>
          <a:r>
            <a:rPr lang="ru-RU" sz="1400" dirty="0" smtClean="0">
              <a:solidFill>
                <a:schemeClr val="accent4">
                  <a:lumMod val="50000"/>
                </a:schemeClr>
              </a:solidFill>
            </a:rPr>
            <a:t>Единое федеральное образовательное пространство для воспитания и развития дошкольников</a:t>
          </a:r>
          <a:endParaRPr lang="ru-RU" sz="1400" dirty="0">
            <a:solidFill>
              <a:schemeClr val="accent4">
                <a:lumMod val="50000"/>
              </a:schemeClr>
            </a:solidFill>
          </a:endParaRPr>
        </a:p>
      </dgm:t>
    </dgm:pt>
    <dgm:pt modelId="{7C5D9BB3-6E35-4900-AA9F-5DF3712DDFEA}" type="parTrans" cxnId="{A39546BE-7892-4DB4-A744-FD78E8C0EB04}">
      <dgm:prSet/>
      <dgm:spPr/>
      <dgm:t>
        <a:bodyPr/>
        <a:lstStyle/>
        <a:p>
          <a:endParaRPr lang="ru-RU"/>
        </a:p>
      </dgm:t>
    </dgm:pt>
    <dgm:pt modelId="{C0339577-6AA4-42DB-8784-E6267DF8BA4D}" type="sibTrans" cxnId="{A39546BE-7892-4DB4-A744-FD78E8C0EB04}">
      <dgm:prSet/>
      <dgm:spPr/>
      <dgm:t>
        <a:bodyPr/>
        <a:lstStyle/>
        <a:p>
          <a:endParaRPr lang="ru-RU"/>
        </a:p>
      </dgm:t>
    </dgm:pt>
    <dgm:pt modelId="{888BE4A1-0B06-4924-AF0A-041D0C3F482D}">
      <dgm:prSet custT="1"/>
      <dgm:spPr/>
      <dgm:t>
        <a:bodyPr/>
        <a:lstStyle/>
        <a:p>
          <a:pPr algn="ctr"/>
          <a:endParaRPr lang="ru-RU" sz="1400" dirty="0" smtClean="0"/>
        </a:p>
        <a:p>
          <a:pPr algn="ctr"/>
          <a:r>
            <a:rPr lang="ru-RU" sz="1400" dirty="0" smtClean="0">
              <a:solidFill>
                <a:schemeClr val="accent4">
                  <a:lumMod val="50000"/>
                </a:schemeClr>
              </a:solidFill>
            </a:rPr>
            <a:t>Равные и качественные условия дошкольного образования на всей территории России</a:t>
          </a:r>
          <a:endParaRPr lang="ru-RU" sz="1400" dirty="0">
            <a:solidFill>
              <a:schemeClr val="accent4">
                <a:lumMod val="50000"/>
              </a:schemeClr>
            </a:solidFill>
          </a:endParaRPr>
        </a:p>
      </dgm:t>
    </dgm:pt>
    <dgm:pt modelId="{5AAABDC5-842A-4DAC-9B46-98610499CFCB}" type="parTrans" cxnId="{A1E7EDC5-0D46-4EC4-9CC8-3A4A1B751DB6}">
      <dgm:prSet/>
      <dgm:spPr/>
      <dgm:t>
        <a:bodyPr/>
        <a:lstStyle/>
        <a:p>
          <a:endParaRPr lang="ru-RU"/>
        </a:p>
      </dgm:t>
    </dgm:pt>
    <dgm:pt modelId="{AA800DF6-D642-4E9F-86E2-2C3CF7BA2ADF}" type="sibTrans" cxnId="{A1E7EDC5-0D46-4EC4-9CC8-3A4A1B751DB6}">
      <dgm:prSet/>
      <dgm:spPr/>
      <dgm:t>
        <a:bodyPr/>
        <a:lstStyle/>
        <a:p>
          <a:endParaRPr lang="ru-RU"/>
        </a:p>
      </dgm:t>
    </dgm:pt>
    <dgm:pt modelId="{A7BD47EE-5FAE-4023-B334-ACDF745F70A0}">
      <dgm:prSet custT="1"/>
      <dgm:spPr/>
      <dgm:t>
        <a:bodyPr/>
        <a:lstStyle/>
        <a:p>
          <a:r>
            <a:rPr lang="ru-RU" sz="1400" dirty="0" smtClean="0">
              <a:solidFill>
                <a:schemeClr val="accent4">
                  <a:lumMod val="50000"/>
                </a:schemeClr>
              </a:solidFill>
            </a:rPr>
            <a:t>Единое ядро содержания дошкольного образования</a:t>
          </a:r>
          <a:endParaRPr lang="ru-RU" sz="1400" dirty="0">
            <a:solidFill>
              <a:schemeClr val="accent4">
                <a:lumMod val="50000"/>
              </a:schemeClr>
            </a:solidFill>
          </a:endParaRPr>
        </a:p>
      </dgm:t>
    </dgm:pt>
    <dgm:pt modelId="{66A60F7E-1CD0-4B64-8D46-D79C3D0887D9}" type="parTrans" cxnId="{DA2FB525-2196-4920-B236-7F0C05350AF8}">
      <dgm:prSet/>
      <dgm:spPr/>
      <dgm:t>
        <a:bodyPr/>
        <a:lstStyle/>
        <a:p>
          <a:endParaRPr lang="ru-RU"/>
        </a:p>
      </dgm:t>
    </dgm:pt>
    <dgm:pt modelId="{7420230D-CC27-446B-B438-4F54BF59DA17}" type="sibTrans" cxnId="{DA2FB525-2196-4920-B236-7F0C05350AF8}">
      <dgm:prSet/>
      <dgm:spPr/>
      <dgm:t>
        <a:bodyPr/>
        <a:lstStyle/>
        <a:p>
          <a:endParaRPr lang="ru-RU"/>
        </a:p>
      </dgm:t>
    </dgm:pt>
    <dgm:pt modelId="{B08CB8D8-AAB0-4479-B2AA-3D580DFE1331}">
      <dgm:prSet/>
      <dgm:spPr/>
      <dgm:t>
        <a:bodyPr/>
        <a:lstStyle/>
        <a:p>
          <a:endParaRPr lang="ru-RU"/>
        </a:p>
      </dgm:t>
    </dgm:pt>
    <dgm:pt modelId="{F13A1E7D-D114-4F5B-8C6E-D0A47484C51B}" type="parTrans" cxnId="{A5394EA3-43AD-4972-B71F-57D8CAD6A437}">
      <dgm:prSet/>
      <dgm:spPr/>
      <dgm:t>
        <a:bodyPr/>
        <a:lstStyle/>
        <a:p>
          <a:endParaRPr lang="ru-RU"/>
        </a:p>
      </dgm:t>
    </dgm:pt>
    <dgm:pt modelId="{68F39DCF-7F20-4241-911E-92457F795053}" type="sibTrans" cxnId="{A5394EA3-43AD-4972-B71F-57D8CAD6A437}">
      <dgm:prSet/>
      <dgm:spPr/>
      <dgm:t>
        <a:bodyPr/>
        <a:lstStyle/>
        <a:p>
          <a:endParaRPr lang="ru-RU"/>
        </a:p>
      </dgm:t>
    </dgm:pt>
    <dgm:pt modelId="{6BFE901F-D8B5-49C3-B937-6E1A632800B4}">
      <dgm:prSet/>
      <dgm:spPr/>
      <dgm:t>
        <a:bodyPr/>
        <a:lstStyle/>
        <a:p>
          <a:endParaRPr lang="ru-RU"/>
        </a:p>
      </dgm:t>
    </dgm:pt>
    <dgm:pt modelId="{C66FF229-9CB2-40D8-AFD2-32E5E318C0DE}" type="parTrans" cxnId="{3F434509-EACC-4F0D-85EE-9A2633B79F9C}">
      <dgm:prSet/>
      <dgm:spPr/>
      <dgm:t>
        <a:bodyPr/>
        <a:lstStyle/>
        <a:p>
          <a:endParaRPr lang="ru-RU"/>
        </a:p>
      </dgm:t>
    </dgm:pt>
    <dgm:pt modelId="{AC00F7EB-5105-4624-A2AB-D42FB5C77036}" type="sibTrans" cxnId="{3F434509-EACC-4F0D-85EE-9A2633B79F9C}">
      <dgm:prSet/>
      <dgm:spPr/>
      <dgm:t>
        <a:bodyPr/>
        <a:lstStyle/>
        <a:p>
          <a:endParaRPr lang="ru-RU"/>
        </a:p>
      </dgm:t>
    </dgm:pt>
    <dgm:pt modelId="{346459C7-5D91-410C-8B3B-E58D600D5626}">
      <dgm:prSet/>
      <dgm:spPr/>
      <dgm:t>
        <a:bodyPr/>
        <a:lstStyle/>
        <a:p>
          <a:endParaRPr lang="ru-RU" dirty="0" smtClean="0"/>
        </a:p>
        <a:p>
          <a:r>
            <a:rPr lang="ru-RU" dirty="0" smtClean="0"/>
            <a:t> </a:t>
          </a:r>
          <a:r>
            <a:rPr lang="ru-RU" dirty="0" smtClean="0">
              <a:solidFill>
                <a:schemeClr val="accent4">
                  <a:lumMod val="50000"/>
                </a:schemeClr>
              </a:solidFill>
            </a:rPr>
            <a:t>Приобщение детей к традиционным духовно-нравственным и социокультурным ценностям</a:t>
          </a:r>
          <a:endParaRPr lang="ru-RU" dirty="0">
            <a:solidFill>
              <a:schemeClr val="accent4">
                <a:lumMod val="50000"/>
              </a:schemeClr>
            </a:solidFill>
          </a:endParaRPr>
        </a:p>
      </dgm:t>
    </dgm:pt>
    <dgm:pt modelId="{7E02964B-F4C7-471C-BBB1-C6FA1EE069F5}" type="parTrans" cxnId="{B4C9E413-BA3F-46EF-9C92-714897C4A9EA}">
      <dgm:prSet/>
      <dgm:spPr/>
      <dgm:t>
        <a:bodyPr/>
        <a:lstStyle/>
        <a:p>
          <a:endParaRPr lang="ru-RU"/>
        </a:p>
      </dgm:t>
    </dgm:pt>
    <dgm:pt modelId="{B1D5274A-5A2E-4744-B067-C4AD25746668}" type="sibTrans" cxnId="{B4C9E413-BA3F-46EF-9C92-714897C4A9EA}">
      <dgm:prSet/>
      <dgm:spPr/>
      <dgm:t>
        <a:bodyPr/>
        <a:lstStyle/>
        <a:p>
          <a:endParaRPr lang="ru-RU"/>
        </a:p>
      </dgm:t>
    </dgm:pt>
    <dgm:pt modelId="{12A45B90-FE08-4C28-A8FA-05C7CD7FB89C}">
      <dgm:prSet custT="1"/>
      <dgm:spPr/>
      <dgm:t>
        <a:bodyPr/>
        <a:lstStyle/>
        <a:p>
          <a:endParaRPr lang="ru-RU" sz="1400" dirty="0" smtClean="0"/>
        </a:p>
        <a:p>
          <a:r>
            <a:rPr lang="ru-RU" sz="1400" dirty="0" smtClean="0">
              <a:solidFill>
                <a:schemeClr val="accent4">
                  <a:lumMod val="50000"/>
                </a:schemeClr>
              </a:solidFill>
            </a:rPr>
            <a:t>Воспитание в детях  чувство любви к истории и культуре своей страны, малой родины и семьи</a:t>
          </a:r>
          <a:endParaRPr lang="ru-RU" sz="1400" dirty="0">
            <a:solidFill>
              <a:schemeClr val="accent4">
                <a:lumMod val="50000"/>
              </a:schemeClr>
            </a:solidFill>
          </a:endParaRPr>
        </a:p>
      </dgm:t>
    </dgm:pt>
    <dgm:pt modelId="{81CD2B36-3C86-4112-A5D0-F452C504B4FC}" type="parTrans" cxnId="{46A81194-9BC4-49B2-9B1E-ACBF5621DAFA}">
      <dgm:prSet/>
      <dgm:spPr/>
      <dgm:t>
        <a:bodyPr/>
        <a:lstStyle/>
        <a:p>
          <a:endParaRPr lang="ru-RU"/>
        </a:p>
      </dgm:t>
    </dgm:pt>
    <dgm:pt modelId="{C3BB0C8E-4F2D-467F-A8B6-E34C281C053F}" type="sibTrans" cxnId="{46A81194-9BC4-49B2-9B1E-ACBF5621DAFA}">
      <dgm:prSet/>
      <dgm:spPr/>
      <dgm:t>
        <a:bodyPr/>
        <a:lstStyle/>
        <a:p>
          <a:endParaRPr lang="ru-RU"/>
        </a:p>
      </dgm:t>
    </dgm:pt>
    <dgm:pt modelId="{C56C8734-6F96-41E0-8DF6-1B7B4DA9C591}">
      <dgm:prSet/>
      <dgm:spPr/>
      <dgm:t>
        <a:bodyPr/>
        <a:lstStyle/>
        <a:p>
          <a:endParaRPr lang="ru-RU"/>
        </a:p>
      </dgm:t>
    </dgm:pt>
    <dgm:pt modelId="{CF7FC0A4-61D3-4762-8A07-37B3F9467B31}" type="parTrans" cxnId="{F60FC89B-C344-4190-8FAE-E651297EDA2A}">
      <dgm:prSet/>
      <dgm:spPr/>
      <dgm:t>
        <a:bodyPr/>
        <a:lstStyle/>
        <a:p>
          <a:endParaRPr lang="ru-RU"/>
        </a:p>
      </dgm:t>
    </dgm:pt>
    <dgm:pt modelId="{9A3EB52A-58DE-4371-8C17-ACE1CFA09318}" type="sibTrans" cxnId="{F60FC89B-C344-4190-8FAE-E651297EDA2A}">
      <dgm:prSet/>
      <dgm:spPr/>
      <dgm:t>
        <a:bodyPr/>
        <a:lstStyle/>
        <a:p>
          <a:endParaRPr lang="ru-RU"/>
        </a:p>
      </dgm:t>
    </dgm:pt>
    <dgm:pt modelId="{6F57136C-BA79-4EA6-A677-EA536DE784DA}">
      <dgm:prSet/>
      <dgm:spPr/>
      <dgm:t>
        <a:bodyPr/>
        <a:lstStyle/>
        <a:p>
          <a:endParaRPr lang="ru-RU"/>
        </a:p>
      </dgm:t>
    </dgm:pt>
    <dgm:pt modelId="{60F346A4-F39B-48FB-AF7C-9A084AD38F45}" type="parTrans" cxnId="{E3D7A366-9866-42FA-A109-67A256EB173F}">
      <dgm:prSet/>
      <dgm:spPr/>
      <dgm:t>
        <a:bodyPr/>
        <a:lstStyle/>
        <a:p>
          <a:endParaRPr lang="ru-RU"/>
        </a:p>
      </dgm:t>
    </dgm:pt>
    <dgm:pt modelId="{815E4B2E-DBFC-4A71-BADE-91FF0277249A}" type="sibTrans" cxnId="{E3D7A366-9866-42FA-A109-67A256EB173F}">
      <dgm:prSet/>
      <dgm:spPr/>
      <dgm:t>
        <a:bodyPr/>
        <a:lstStyle/>
        <a:p>
          <a:endParaRPr lang="ru-RU"/>
        </a:p>
      </dgm:t>
    </dgm:pt>
    <dgm:pt modelId="{5FEF670C-08F2-458C-8B6C-2E4C62C481C3}">
      <dgm:prSet custT="1"/>
      <dgm:spPr/>
      <dgm:t>
        <a:bodyPr/>
        <a:lstStyle/>
        <a:p>
          <a:endParaRPr lang="ru-RU" sz="1100" dirty="0" smtClean="0"/>
        </a:p>
        <a:p>
          <a:r>
            <a:rPr lang="ru-RU" sz="1400" dirty="0" smtClean="0">
              <a:solidFill>
                <a:schemeClr val="accent4">
                  <a:lumMod val="50000"/>
                </a:schemeClr>
              </a:solidFill>
            </a:rPr>
            <a:t>Воспитывать и развивать ребенка с активной гражданской позицией, патриотическими взглядами и ценностями</a:t>
          </a:r>
          <a:endParaRPr lang="ru-RU" sz="1400" dirty="0">
            <a:solidFill>
              <a:schemeClr val="accent4">
                <a:lumMod val="50000"/>
              </a:schemeClr>
            </a:solidFill>
          </a:endParaRPr>
        </a:p>
      </dgm:t>
    </dgm:pt>
    <dgm:pt modelId="{764E43DA-D511-4A92-ACCA-EC813E2D9E68}" type="sibTrans" cxnId="{10EAE9C5-9AA9-4284-A5EE-FA139CB65541}">
      <dgm:prSet/>
      <dgm:spPr/>
      <dgm:t>
        <a:bodyPr/>
        <a:lstStyle/>
        <a:p>
          <a:endParaRPr lang="ru-RU"/>
        </a:p>
      </dgm:t>
    </dgm:pt>
    <dgm:pt modelId="{593CF73C-3FAE-4DAA-95BC-CB7E4E674826}" type="parTrans" cxnId="{10EAE9C5-9AA9-4284-A5EE-FA139CB65541}">
      <dgm:prSet/>
      <dgm:spPr/>
      <dgm:t>
        <a:bodyPr/>
        <a:lstStyle/>
        <a:p>
          <a:endParaRPr lang="ru-RU"/>
        </a:p>
      </dgm:t>
    </dgm:pt>
    <dgm:pt modelId="{66A6D031-491F-40A3-9D64-0FC8C040C11A}" type="pres">
      <dgm:prSet presAssocID="{19E1B7DF-1B48-44FF-84F4-D9529148547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BD31F3-D243-4E73-987A-5297B5FB8FC4}" type="pres">
      <dgm:prSet presAssocID="{D6984C2B-26F5-439A-BC71-BCA167498628}" presName="roof" presStyleLbl="dkBgShp" presStyleIdx="0" presStyleCnt="2" custScaleY="50707"/>
      <dgm:spPr/>
      <dgm:t>
        <a:bodyPr/>
        <a:lstStyle/>
        <a:p>
          <a:endParaRPr lang="ru-RU"/>
        </a:p>
      </dgm:t>
    </dgm:pt>
    <dgm:pt modelId="{00960E5D-6AA9-4969-8567-F3ECD50028A6}" type="pres">
      <dgm:prSet presAssocID="{D6984C2B-26F5-439A-BC71-BCA167498628}" presName="pillars" presStyleCnt="0"/>
      <dgm:spPr/>
      <dgm:t>
        <a:bodyPr/>
        <a:lstStyle/>
        <a:p>
          <a:endParaRPr lang="ru-RU"/>
        </a:p>
      </dgm:t>
    </dgm:pt>
    <dgm:pt modelId="{A956BCD7-3A2C-480A-A9E5-E5DEA97F9E02}" type="pres">
      <dgm:prSet presAssocID="{D6984C2B-26F5-439A-BC71-BCA167498628}" presName="pillar1" presStyleLbl="node1" presStyleIdx="0" presStyleCnt="6" custScaleX="116928" custScaleY="52982" custLinFactX="100000" custLinFactNeighborX="166464" custLinFactNeighborY="-453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5125AB-C468-4CCD-9E7F-CCE4140D9514}" type="pres">
      <dgm:prSet presAssocID="{F3F504FD-7F11-4894-B1B1-E1109D4071DF}" presName="pillarX" presStyleLbl="node1" presStyleIdx="1" presStyleCnt="6" custScaleX="110235" custScaleY="51040" custLinFactNeighborX="-31341" custLinFactNeighborY="-46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F0E27C-54F8-47AA-A964-84CD60FC6BD0}" type="pres">
      <dgm:prSet presAssocID="{888BE4A1-0B06-4924-AF0A-041D0C3F482D}" presName="pillarX" presStyleLbl="node1" presStyleIdx="2" presStyleCnt="6" custScaleX="114011" custScaleY="50330" custLinFactNeighborX="42611" custLinFactNeighborY="164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ECC614-27DF-4816-81DC-9A57FD00F9D2}" type="pres">
      <dgm:prSet presAssocID="{5FEF670C-08F2-458C-8B6C-2E4C62C481C3}" presName="pillarX" presStyleLbl="node1" presStyleIdx="3" presStyleCnt="6" custScaleX="111139" custScaleY="49352" custLinFactX="18931" custLinFactNeighborX="100000" custLinFactNeighborY="-442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0A10B6-5888-4FB6-A58D-15F0E895DD4E}" type="pres">
      <dgm:prSet presAssocID="{12A45B90-FE08-4C28-A8FA-05C7CD7FB89C}" presName="pillarX" presStyleLbl="node1" presStyleIdx="4" presStyleCnt="6" custScaleX="116346" custScaleY="53889" custLinFactX="-200000" custLinFactNeighborX="-240326" custLinFactNeighborY="146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A22A18-26AC-4D71-932B-EA4C0B704051}" type="pres">
      <dgm:prSet presAssocID="{346459C7-5D91-410C-8B3B-E58D600D5626}" presName="pillarX" presStyleLbl="node1" presStyleIdx="5" presStyleCnt="6" custScaleX="112675" custScaleY="50533" custLinFactNeighborX="-24767" custLinFactNeighborY="164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F835B7-18C5-444B-B451-8D31FE3A971E}" type="pres">
      <dgm:prSet presAssocID="{D6984C2B-26F5-439A-BC71-BCA167498628}" presName="base" presStyleLbl="dkBgShp" presStyleIdx="1" presStyleCnt="2"/>
      <dgm:spPr>
        <a:solidFill>
          <a:srgbClr val="ECE0B2"/>
        </a:solidFill>
        <a:ln>
          <a:solidFill>
            <a:srgbClr val="CEB46D"/>
          </a:solidFill>
        </a:ln>
      </dgm:spPr>
      <dgm:t>
        <a:bodyPr/>
        <a:lstStyle/>
        <a:p>
          <a:endParaRPr lang="ru-RU"/>
        </a:p>
      </dgm:t>
    </dgm:pt>
  </dgm:ptLst>
  <dgm:cxnLst>
    <dgm:cxn modelId="{B4C9E413-BA3F-46EF-9C92-714897C4A9EA}" srcId="{D6984C2B-26F5-439A-BC71-BCA167498628}" destId="{346459C7-5D91-410C-8B3B-E58D600D5626}" srcOrd="5" destOrd="0" parTransId="{7E02964B-F4C7-471C-BBB1-C6FA1EE069F5}" sibTransId="{B1D5274A-5A2E-4744-B067-C4AD25746668}"/>
    <dgm:cxn modelId="{A1E7EDC5-0D46-4EC4-9CC8-3A4A1B751DB6}" srcId="{D6984C2B-26F5-439A-BC71-BCA167498628}" destId="{888BE4A1-0B06-4924-AF0A-041D0C3F482D}" srcOrd="2" destOrd="0" parTransId="{5AAABDC5-842A-4DAC-9B46-98610499CFCB}" sibTransId="{AA800DF6-D642-4E9F-86E2-2C3CF7BA2ADF}"/>
    <dgm:cxn modelId="{77CFFAC8-FA8B-4C10-AC3F-70D0F3917EF8}" type="presOf" srcId="{888BE4A1-0B06-4924-AF0A-041D0C3F482D}" destId="{23F0E27C-54F8-47AA-A964-84CD60FC6BD0}" srcOrd="0" destOrd="0" presId="urn:microsoft.com/office/officeart/2005/8/layout/hList3"/>
    <dgm:cxn modelId="{46A81194-9BC4-49B2-9B1E-ACBF5621DAFA}" srcId="{D6984C2B-26F5-439A-BC71-BCA167498628}" destId="{12A45B90-FE08-4C28-A8FA-05C7CD7FB89C}" srcOrd="4" destOrd="0" parTransId="{81CD2B36-3C86-4112-A5D0-F452C504B4FC}" sibTransId="{C3BB0C8E-4F2D-467F-A8B6-E34C281C053F}"/>
    <dgm:cxn modelId="{DA2FB525-2196-4920-B236-7F0C05350AF8}" srcId="{D6984C2B-26F5-439A-BC71-BCA167498628}" destId="{A7BD47EE-5FAE-4023-B334-ACDF745F70A0}" srcOrd="0" destOrd="0" parTransId="{66A60F7E-1CD0-4B64-8D46-D79C3D0887D9}" sibTransId="{7420230D-CC27-446B-B438-4F54BF59DA17}"/>
    <dgm:cxn modelId="{08501869-42D8-437C-A481-C7341FD69623}" type="presOf" srcId="{F3F504FD-7F11-4894-B1B1-E1109D4071DF}" destId="{365125AB-C468-4CCD-9E7F-CCE4140D9514}" srcOrd="0" destOrd="0" presId="urn:microsoft.com/office/officeart/2005/8/layout/hList3"/>
    <dgm:cxn modelId="{0C2DE328-0CEB-4009-B129-3A300F0B76F0}" srcId="{19E1B7DF-1B48-44FF-84F4-D95291485478}" destId="{D6984C2B-26F5-439A-BC71-BCA167498628}" srcOrd="0" destOrd="0" parTransId="{8FF6D550-1B69-4C31-82DE-A45F90D832E0}" sibTransId="{3170709D-E49E-47D3-A98E-164CC24CB55E}"/>
    <dgm:cxn modelId="{AF62F8E5-7A8F-4FEC-852D-6650040E12BF}" type="presOf" srcId="{5FEF670C-08F2-458C-8B6C-2E4C62C481C3}" destId="{B6ECC614-27DF-4816-81DC-9A57FD00F9D2}" srcOrd="0" destOrd="0" presId="urn:microsoft.com/office/officeart/2005/8/layout/hList3"/>
    <dgm:cxn modelId="{3F434509-EACC-4F0D-85EE-9A2633B79F9C}" srcId="{19E1B7DF-1B48-44FF-84F4-D95291485478}" destId="{6BFE901F-D8B5-49C3-B937-6E1A632800B4}" srcOrd="4" destOrd="0" parTransId="{C66FF229-9CB2-40D8-AFD2-32E5E318C0DE}" sibTransId="{AC00F7EB-5105-4624-A2AB-D42FB5C77036}"/>
    <dgm:cxn modelId="{10EAE9C5-9AA9-4284-A5EE-FA139CB65541}" srcId="{D6984C2B-26F5-439A-BC71-BCA167498628}" destId="{5FEF670C-08F2-458C-8B6C-2E4C62C481C3}" srcOrd="3" destOrd="0" parTransId="{593CF73C-3FAE-4DAA-95BC-CB7E4E674826}" sibTransId="{764E43DA-D511-4A92-ACCA-EC813E2D9E68}"/>
    <dgm:cxn modelId="{E3D7A366-9866-42FA-A109-67A256EB173F}" srcId="{19E1B7DF-1B48-44FF-84F4-D95291485478}" destId="{6F57136C-BA79-4EA6-A677-EA536DE784DA}" srcOrd="2" destOrd="0" parTransId="{60F346A4-F39B-48FB-AF7C-9A084AD38F45}" sibTransId="{815E4B2E-DBFC-4A71-BADE-91FF0277249A}"/>
    <dgm:cxn modelId="{A39546BE-7892-4DB4-A744-FD78E8C0EB04}" srcId="{D6984C2B-26F5-439A-BC71-BCA167498628}" destId="{F3F504FD-7F11-4894-B1B1-E1109D4071DF}" srcOrd="1" destOrd="0" parTransId="{7C5D9BB3-6E35-4900-AA9F-5DF3712DDFEA}" sibTransId="{C0339577-6AA4-42DB-8784-E6267DF8BA4D}"/>
    <dgm:cxn modelId="{A5394EA3-43AD-4972-B71F-57D8CAD6A437}" srcId="{19E1B7DF-1B48-44FF-84F4-D95291485478}" destId="{B08CB8D8-AAB0-4479-B2AA-3D580DFE1331}" srcOrd="3" destOrd="0" parTransId="{F13A1E7D-D114-4F5B-8C6E-D0A47484C51B}" sibTransId="{68F39DCF-7F20-4241-911E-92457F795053}"/>
    <dgm:cxn modelId="{29CAFE3F-12A3-4D41-AC26-A1CDF7BAEEEA}" type="presOf" srcId="{12A45B90-FE08-4C28-A8FA-05C7CD7FB89C}" destId="{650A10B6-5888-4FB6-A58D-15F0E895DD4E}" srcOrd="0" destOrd="0" presId="urn:microsoft.com/office/officeart/2005/8/layout/hList3"/>
    <dgm:cxn modelId="{3B16521C-7D84-4AFF-8B72-9D593E984D0A}" type="presOf" srcId="{19E1B7DF-1B48-44FF-84F4-D95291485478}" destId="{66A6D031-491F-40A3-9D64-0FC8C040C11A}" srcOrd="0" destOrd="0" presId="urn:microsoft.com/office/officeart/2005/8/layout/hList3"/>
    <dgm:cxn modelId="{F60FC89B-C344-4190-8FAE-E651297EDA2A}" srcId="{19E1B7DF-1B48-44FF-84F4-D95291485478}" destId="{C56C8734-6F96-41E0-8DF6-1B7B4DA9C591}" srcOrd="1" destOrd="0" parTransId="{CF7FC0A4-61D3-4762-8A07-37B3F9467B31}" sibTransId="{9A3EB52A-58DE-4371-8C17-ACE1CFA09318}"/>
    <dgm:cxn modelId="{F470C152-5EC7-42A7-B0A0-CF26EAA2FB60}" type="presOf" srcId="{A7BD47EE-5FAE-4023-B334-ACDF745F70A0}" destId="{A956BCD7-3A2C-480A-A9E5-E5DEA97F9E02}" srcOrd="0" destOrd="0" presId="urn:microsoft.com/office/officeart/2005/8/layout/hList3"/>
    <dgm:cxn modelId="{99083200-9A0D-4F8A-B9C1-9EA8111668BF}" type="presOf" srcId="{D6984C2B-26F5-439A-BC71-BCA167498628}" destId="{4BBD31F3-D243-4E73-987A-5297B5FB8FC4}" srcOrd="0" destOrd="0" presId="urn:microsoft.com/office/officeart/2005/8/layout/hList3"/>
    <dgm:cxn modelId="{8A1824AF-D444-41CD-97DD-B38BC9121BC9}" type="presOf" srcId="{346459C7-5D91-410C-8B3B-E58D600D5626}" destId="{20A22A18-26AC-4D71-932B-EA4C0B704051}" srcOrd="0" destOrd="0" presId="urn:microsoft.com/office/officeart/2005/8/layout/hList3"/>
    <dgm:cxn modelId="{D8ACFF81-76F2-4F31-9D71-90D62FF3C985}" type="presParOf" srcId="{66A6D031-491F-40A3-9D64-0FC8C040C11A}" destId="{4BBD31F3-D243-4E73-987A-5297B5FB8FC4}" srcOrd="0" destOrd="0" presId="urn:microsoft.com/office/officeart/2005/8/layout/hList3"/>
    <dgm:cxn modelId="{D8225B4B-EF56-4881-93B9-78C2E8401C09}" type="presParOf" srcId="{66A6D031-491F-40A3-9D64-0FC8C040C11A}" destId="{00960E5D-6AA9-4969-8567-F3ECD50028A6}" srcOrd="1" destOrd="0" presId="urn:microsoft.com/office/officeart/2005/8/layout/hList3"/>
    <dgm:cxn modelId="{04426899-0FB0-4E64-BD23-383DF566CA44}" type="presParOf" srcId="{00960E5D-6AA9-4969-8567-F3ECD50028A6}" destId="{A956BCD7-3A2C-480A-A9E5-E5DEA97F9E02}" srcOrd="0" destOrd="0" presId="urn:microsoft.com/office/officeart/2005/8/layout/hList3"/>
    <dgm:cxn modelId="{31188A9F-E5DC-4DFF-830D-1E60D00BDC41}" type="presParOf" srcId="{00960E5D-6AA9-4969-8567-F3ECD50028A6}" destId="{365125AB-C468-4CCD-9E7F-CCE4140D9514}" srcOrd="1" destOrd="0" presId="urn:microsoft.com/office/officeart/2005/8/layout/hList3"/>
    <dgm:cxn modelId="{BB26C5DB-B1AB-4019-8719-99A039C81A01}" type="presParOf" srcId="{00960E5D-6AA9-4969-8567-F3ECD50028A6}" destId="{23F0E27C-54F8-47AA-A964-84CD60FC6BD0}" srcOrd="2" destOrd="0" presId="urn:microsoft.com/office/officeart/2005/8/layout/hList3"/>
    <dgm:cxn modelId="{17CCAF24-C8EF-4703-AB39-5B4A5DE69E51}" type="presParOf" srcId="{00960E5D-6AA9-4969-8567-F3ECD50028A6}" destId="{B6ECC614-27DF-4816-81DC-9A57FD00F9D2}" srcOrd="3" destOrd="0" presId="urn:microsoft.com/office/officeart/2005/8/layout/hList3"/>
    <dgm:cxn modelId="{FB886162-3193-4E59-BDEE-5281D8CA43AA}" type="presParOf" srcId="{00960E5D-6AA9-4969-8567-F3ECD50028A6}" destId="{650A10B6-5888-4FB6-A58D-15F0E895DD4E}" srcOrd="4" destOrd="0" presId="urn:microsoft.com/office/officeart/2005/8/layout/hList3"/>
    <dgm:cxn modelId="{105BC3B8-B1A4-42E6-9806-CDB88FCB2FE6}" type="presParOf" srcId="{00960E5D-6AA9-4969-8567-F3ECD50028A6}" destId="{20A22A18-26AC-4D71-932B-EA4C0B704051}" srcOrd="5" destOrd="0" presId="urn:microsoft.com/office/officeart/2005/8/layout/hList3"/>
    <dgm:cxn modelId="{41E1FBAA-34C0-4C57-887E-26B3D7609952}" type="presParOf" srcId="{66A6D031-491F-40A3-9D64-0FC8C040C11A}" destId="{81F835B7-18C5-444B-B451-8D31FE3A971E}" srcOrd="2" destOrd="0" presId="urn:microsoft.com/office/officeart/2005/8/layout/hList3"/>
  </dgm:cxnLst>
  <dgm:bg>
    <a:solidFill>
      <a:srgbClr val="CEB46D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D37719D-87CF-40B4-997C-FCC71687F22D}" type="doc">
      <dgm:prSet loTypeId="urn:microsoft.com/office/officeart/2005/8/layout/list1" loCatId="list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CAFACC25-2312-4F62-AE69-9B630D155C53}">
      <dgm:prSet custT="1"/>
      <dgm:spPr/>
      <dgm:t>
        <a:bodyPr/>
        <a:lstStyle/>
        <a:p>
          <a:pPr algn="ctr"/>
          <a:r>
            <a:rPr lang="ru-RU" sz="1800" dirty="0" smtClean="0">
              <a:solidFill>
                <a:schemeClr val="accent4">
                  <a:lumMod val="50000"/>
                </a:schemeClr>
              </a:solidFill>
            </a:rPr>
            <a:t>становление эстетического и </a:t>
          </a:r>
          <a:r>
            <a:rPr lang="ru-RU" sz="1800" b="1" dirty="0" smtClean="0">
              <a:solidFill>
                <a:schemeClr val="accent4">
                  <a:lumMod val="50000"/>
                </a:schemeClr>
              </a:solidFill>
            </a:rPr>
            <a:t>эмоционально-нравственного отношения  </a:t>
          </a:r>
          <a:r>
            <a:rPr lang="ru-RU" sz="1800" dirty="0" smtClean="0">
              <a:solidFill>
                <a:schemeClr val="accent4">
                  <a:lumMod val="50000"/>
                </a:schemeClr>
              </a:solidFill>
            </a:rPr>
            <a:t>(рисование, лепка, аппликация, художественное конструирование, пение, игра на детских музыкальных инструментах, музыкально-ритмические движения, словесное творчество)</a:t>
          </a:r>
          <a:endParaRPr lang="ru-RU" sz="1800" dirty="0">
            <a:solidFill>
              <a:schemeClr val="accent4">
                <a:lumMod val="50000"/>
              </a:schemeClr>
            </a:solidFill>
          </a:endParaRPr>
        </a:p>
      </dgm:t>
    </dgm:pt>
    <dgm:pt modelId="{299BF39E-EFCE-41DD-94EC-7E2B91E3B532}" type="parTrans" cxnId="{C0394204-79D2-4F09-BC8A-91AE961D857F}">
      <dgm:prSet/>
      <dgm:spPr/>
      <dgm:t>
        <a:bodyPr/>
        <a:lstStyle/>
        <a:p>
          <a:endParaRPr lang="ru-RU"/>
        </a:p>
      </dgm:t>
    </dgm:pt>
    <dgm:pt modelId="{9DC6B02D-46C8-4F95-B82C-6C019EF474B6}" type="sibTrans" cxnId="{C0394204-79D2-4F09-BC8A-91AE961D857F}">
      <dgm:prSet/>
      <dgm:spPr/>
      <dgm:t>
        <a:bodyPr/>
        <a:lstStyle/>
        <a:p>
          <a:endParaRPr lang="ru-RU"/>
        </a:p>
      </dgm:t>
    </dgm:pt>
    <dgm:pt modelId="{4618BFFD-3251-4191-ACA5-1C8431A736BB}">
      <dgm:prSet custT="1"/>
      <dgm:spPr/>
      <dgm:t>
        <a:bodyPr/>
        <a:lstStyle/>
        <a:p>
          <a:pPr algn="ctr"/>
          <a:r>
            <a:rPr lang="ru-RU" sz="1700" dirty="0" smtClean="0"/>
            <a:t/>
          </a:r>
          <a:br>
            <a:rPr lang="ru-RU" sz="1700" dirty="0" smtClean="0"/>
          </a:br>
          <a:endParaRPr lang="ru-RU" sz="1700" dirty="0"/>
        </a:p>
      </dgm:t>
    </dgm:pt>
    <dgm:pt modelId="{EA095D88-A4C6-4747-9BE6-DB0F1C71303C}" type="parTrans" cxnId="{AA127710-423D-4E53-8060-E711C55EE673}">
      <dgm:prSet/>
      <dgm:spPr/>
      <dgm:t>
        <a:bodyPr/>
        <a:lstStyle/>
        <a:p>
          <a:endParaRPr lang="ru-RU"/>
        </a:p>
      </dgm:t>
    </dgm:pt>
    <dgm:pt modelId="{2ACBE5C5-35D2-493B-8ADA-EA8609A6F570}" type="sibTrans" cxnId="{AA127710-423D-4E53-8060-E711C55EE673}">
      <dgm:prSet/>
      <dgm:spPr/>
      <dgm:t>
        <a:bodyPr/>
        <a:lstStyle/>
        <a:p>
          <a:endParaRPr lang="ru-RU"/>
        </a:p>
      </dgm:t>
    </dgm:pt>
    <dgm:pt modelId="{4C1B36C5-BA20-4754-B23B-78F6CDA03D01}">
      <dgm:prSet custT="1"/>
      <dgm:spPr/>
      <dgm:t>
        <a:bodyPr/>
        <a:lstStyle/>
        <a:p>
          <a:pPr algn="ctr"/>
          <a:endParaRPr lang="ru-RU" sz="1700" dirty="0">
            <a:solidFill>
              <a:schemeClr val="accent4">
                <a:lumMod val="50000"/>
              </a:schemeClr>
            </a:solidFill>
          </a:endParaRPr>
        </a:p>
      </dgm:t>
    </dgm:pt>
    <dgm:pt modelId="{4D3ABE03-779D-43ED-AD23-67E3C16A1D65}" type="parTrans" cxnId="{BC303048-A768-44D5-8474-CEC8DA5AE5F4}">
      <dgm:prSet/>
      <dgm:spPr/>
      <dgm:t>
        <a:bodyPr/>
        <a:lstStyle/>
        <a:p>
          <a:endParaRPr lang="ru-RU"/>
        </a:p>
      </dgm:t>
    </dgm:pt>
    <dgm:pt modelId="{A99662DE-33A6-464E-8F7B-D5EEB19B3B68}" type="sibTrans" cxnId="{BC303048-A768-44D5-8474-CEC8DA5AE5F4}">
      <dgm:prSet/>
      <dgm:spPr/>
      <dgm:t>
        <a:bodyPr/>
        <a:lstStyle/>
        <a:p>
          <a:endParaRPr lang="ru-RU"/>
        </a:p>
      </dgm:t>
    </dgm:pt>
    <dgm:pt modelId="{75A7471A-DCF3-4A51-9D0F-22C66B36D909}" type="pres">
      <dgm:prSet presAssocID="{FD37719D-87CF-40B4-997C-FCC71687F22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548B8C-997B-4171-B9A0-5432AC274AE3}" type="pres">
      <dgm:prSet presAssocID="{CAFACC25-2312-4F62-AE69-9B630D155C53}" presName="parentLin" presStyleCnt="0"/>
      <dgm:spPr/>
      <dgm:t>
        <a:bodyPr/>
        <a:lstStyle/>
        <a:p>
          <a:endParaRPr lang="ru-RU"/>
        </a:p>
      </dgm:t>
    </dgm:pt>
    <dgm:pt modelId="{2A1A3FBF-CDC3-481C-9A8B-3498EDE95CA3}" type="pres">
      <dgm:prSet presAssocID="{CAFACC25-2312-4F62-AE69-9B630D155C5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BCF258A-C990-4A15-AB37-ECA028197BD9}" type="pres">
      <dgm:prSet presAssocID="{CAFACC25-2312-4F62-AE69-9B630D155C53}" presName="parentText" presStyleLbl="node1" presStyleIdx="0" presStyleCnt="3" custScaleX="123770" custScaleY="50783" custLinFactNeighborX="-75409" custLinFactNeighborY="-81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57AE13-85E0-4182-9C5A-2EA12D73E3CB}" type="pres">
      <dgm:prSet presAssocID="{CAFACC25-2312-4F62-AE69-9B630D155C53}" presName="negativeSpace" presStyleCnt="0"/>
      <dgm:spPr/>
      <dgm:t>
        <a:bodyPr/>
        <a:lstStyle/>
        <a:p>
          <a:endParaRPr lang="ru-RU"/>
        </a:p>
      </dgm:t>
    </dgm:pt>
    <dgm:pt modelId="{2787DAD3-56CC-471A-9978-4BB48AE0F946}" type="pres">
      <dgm:prSet presAssocID="{CAFACC25-2312-4F62-AE69-9B630D155C53}" presName="childText" presStyleLbl="conFgAcc1" presStyleIdx="0" presStyleCnt="3" custScaleX="88486" custScaleY="59271" custLinFactNeighborX="828" custLinFactNeighborY="46788">
        <dgm:presLayoutVars>
          <dgm:bulletEnabled val="1"/>
        </dgm:presLayoutVars>
      </dgm:prSet>
      <dgm:spPr>
        <a:solidFill>
          <a:srgbClr val="E1CD86">
            <a:alpha val="90000"/>
          </a:srgbClr>
        </a:solidFill>
      </dgm:spPr>
      <dgm:t>
        <a:bodyPr/>
        <a:lstStyle/>
        <a:p>
          <a:endParaRPr lang="ru-RU"/>
        </a:p>
      </dgm:t>
    </dgm:pt>
    <dgm:pt modelId="{49503A18-745F-457D-9AA4-7A9E3F481A09}" type="pres">
      <dgm:prSet presAssocID="{9DC6B02D-46C8-4F95-B82C-6C019EF474B6}" presName="spaceBetweenRectangles" presStyleCnt="0"/>
      <dgm:spPr/>
      <dgm:t>
        <a:bodyPr/>
        <a:lstStyle/>
        <a:p>
          <a:endParaRPr lang="ru-RU"/>
        </a:p>
      </dgm:t>
    </dgm:pt>
    <dgm:pt modelId="{D14C6823-1B12-4CED-8420-FFA1A59C66DB}" type="pres">
      <dgm:prSet presAssocID="{4618BFFD-3251-4191-ACA5-1C8431A736BB}" presName="parentLin" presStyleCnt="0"/>
      <dgm:spPr/>
      <dgm:t>
        <a:bodyPr/>
        <a:lstStyle/>
        <a:p>
          <a:endParaRPr lang="ru-RU"/>
        </a:p>
      </dgm:t>
    </dgm:pt>
    <dgm:pt modelId="{1B30EED0-95B2-4F0C-8FC3-A0609D48C0D8}" type="pres">
      <dgm:prSet presAssocID="{4618BFFD-3251-4191-ACA5-1C8431A736B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A156447-FD65-4C82-AFAF-8F2107C57593}" type="pres">
      <dgm:prSet presAssocID="{4618BFFD-3251-4191-ACA5-1C8431A736BB}" presName="parentText" presStyleLbl="node1" presStyleIdx="1" presStyleCnt="3" custScaleX="123145" custScaleY="49044" custLinFactNeighborX="-78197" custLinFactNeighborY="-1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1D193A-7E29-4C7A-B484-59F2AACDADC9}" type="pres">
      <dgm:prSet presAssocID="{4618BFFD-3251-4191-ACA5-1C8431A736BB}" presName="negativeSpace" presStyleCnt="0"/>
      <dgm:spPr/>
      <dgm:t>
        <a:bodyPr/>
        <a:lstStyle/>
        <a:p>
          <a:endParaRPr lang="ru-RU"/>
        </a:p>
      </dgm:t>
    </dgm:pt>
    <dgm:pt modelId="{20CB1FA8-90D8-4282-9E1C-41A84BDAB2FB}" type="pres">
      <dgm:prSet presAssocID="{4618BFFD-3251-4191-ACA5-1C8431A736BB}" presName="childText" presStyleLbl="conFgAcc1" presStyleIdx="1" presStyleCnt="3" custScaleX="88942" custScaleY="60637" custLinFactNeighborX="195" custLinFactNeighborY="32874">
        <dgm:presLayoutVars>
          <dgm:bulletEnabled val="1"/>
        </dgm:presLayoutVars>
      </dgm:prSet>
      <dgm:spPr>
        <a:solidFill>
          <a:srgbClr val="E1CD86">
            <a:alpha val="90000"/>
          </a:srgbClr>
        </a:solidFill>
      </dgm:spPr>
      <dgm:t>
        <a:bodyPr/>
        <a:lstStyle/>
        <a:p>
          <a:endParaRPr lang="ru-RU"/>
        </a:p>
      </dgm:t>
    </dgm:pt>
    <dgm:pt modelId="{75F43699-E86E-4B52-BE6B-DBD63BC0FE6E}" type="pres">
      <dgm:prSet presAssocID="{2ACBE5C5-35D2-493B-8ADA-EA8609A6F570}" presName="spaceBetweenRectangles" presStyleCnt="0"/>
      <dgm:spPr/>
      <dgm:t>
        <a:bodyPr/>
        <a:lstStyle/>
        <a:p>
          <a:endParaRPr lang="ru-RU"/>
        </a:p>
      </dgm:t>
    </dgm:pt>
    <dgm:pt modelId="{F10E5619-4212-468F-B67D-5D14A893391B}" type="pres">
      <dgm:prSet presAssocID="{4C1B36C5-BA20-4754-B23B-78F6CDA03D01}" presName="parentLin" presStyleCnt="0"/>
      <dgm:spPr/>
      <dgm:t>
        <a:bodyPr/>
        <a:lstStyle/>
        <a:p>
          <a:endParaRPr lang="ru-RU"/>
        </a:p>
      </dgm:t>
    </dgm:pt>
    <dgm:pt modelId="{86C97C1C-3CEA-430D-941A-9096CED29C8C}" type="pres">
      <dgm:prSet presAssocID="{4C1B36C5-BA20-4754-B23B-78F6CDA03D0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AD437A8-A626-4B11-BBAE-AFF1C2810AB5}" type="pres">
      <dgm:prSet presAssocID="{4C1B36C5-BA20-4754-B23B-78F6CDA03D01}" presName="parentText" presStyleLbl="node1" presStyleIdx="2" presStyleCnt="3" custScaleX="122504" custScaleY="45236" custLinFactNeighborX="-75842" custLinFactNeighborY="-5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417512-D8A7-4C50-AF91-DE2D74190CE7}" type="pres">
      <dgm:prSet presAssocID="{4C1B36C5-BA20-4754-B23B-78F6CDA03D01}" presName="negativeSpace" presStyleCnt="0"/>
      <dgm:spPr/>
      <dgm:t>
        <a:bodyPr/>
        <a:lstStyle/>
        <a:p>
          <a:endParaRPr lang="ru-RU"/>
        </a:p>
      </dgm:t>
    </dgm:pt>
    <dgm:pt modelId="{1333EE81-D1DC-4589-874D-A9CB9D5AEF44}" type="pres">
      <dgm:prSet presAssocID="{4C1B36C5-BA20-4754-B23B-78F6CDA03D01}" presName="childText" presStyleLbl="conFgAcc1" presStyleIdx="2" presStyleCnt="3" custScaleX="89330" custScaleY="65766" custLinFactNeighborX="286" custLinFactNeighborY="16997">
        <dgm:presLayoutVars>
          <dgm:bulletEnabled val="1"/>
        </dgm:presLayoutVars>
      </dgm:prSet>
      <dgm:spPr>
        <a:solidFill>
          <a:srgbClr val="E1CD86">
            <a:alpha val="90000"/>
          </a:srgbClr>
        </a:solidFill>
      </dgm:spPr>
      <dgm:t>
        <a:bodyPr/>
        <a:lstStyle/>
        <a:p>
          <a:endParaRPr lang="ru-RU"/>
        </a:p>
      </dgm:t>
    </dgm:pt>
  </dgm:ptLst>
  <dgm:cxnLst>
    <dgm:cxn modelId="{91F852FB-8E64-40FA-B4D8-DEDC107B9EB9}" type="presOf" srcId="{4618BFFD-3251-4191-ACA5-1C8431A736BB}" destId="{1B30EED0-95B2-4F0C-8FC3-A0609D48C0D8}" srcOrd="0" destOrd="0" presId="urn:microsoft.com/office/officeart/2005/8/layout/list1"/>
    <dgm:cxn modelId="{74488107-821E-4220-BE0E-4E94DE633F1A}" type="presOf" srcId="{4618BFFD-3251-4191-ACA5-1C8431A736BB}" destId="{2A156447-FD65-4C82-AFAF-8F2107C57593}" srcOrd="1" destOrd="0" presId="urn:microsoft.com/office/officeart/2005/8/layout/list1"/>
    <dgm:cxn modelId="{EEF6CF0F-CF56-4AFC-8469-A21DA7E9143E}" type="presOf" srcId="{4C1B36C5-BA20-4754-B23B-78F6CDA03D01}" destId="{86C97C1C-3CEA-430D-941A-9096CED29C8C}" srcOrd="0" destOrd="0" presId="urn:microsoft.com/office/officeart/2005/8/layout/list1"/>
    <dgm:cxn modelId="{C0394204-79D2-4F09-BC8A-91AE961D857F}" srcId="{FD37719D-87CF-40B4-997C-FCC71687F22D}" destId="{CAFACC25-2312-4F62-AE69-9B630D155C53}" srcOrd="0" destOrd="0" parTransId="{299BF39E-EFCE-41DD-94EC-7E2B91E3B532}" sibTransId="{9DC6B02D-46C8-4F95-B82C-6C019EF474B6}"/>
    <dgm:cxn modelId="{781150DE-098B-44AE-A1D4-2821F6CE619F}" type="presOf" srcId="{FD37719D-87CF-40B4-997C-FCC71687F22D}" destId="{75A7471A-DCF3-4A51-9D0F-22C66B36D909}" srcOrd="0" destOrd="0" presId="urn:microsoft.com/office/officeart/2005/8/layout/list1"/>
    <dgm:cxn modelId="{7BC9E441-6962-4120-8C0E-35FDE4675168}" type="presOf" srcId="{CAFACC25-2312-4F62-AE69-9B630D155C53}" destId="{9BCF258A-C990-4A15-AB37-ECA028197BD9}" srcOrd="1" destOrd="0" presId="urn:microsoft.com/office/officeart/2005/8/layout/list1"/>
    <dgm:cxn modelId="{AF3B7D9E-9BE4-42EC-A16E-25BD0693723B}" type="presOf" srcId="{4C1B36C5-BA20-4754-B23B-78F6CDA03D01}" destId="{4AD437A8-A626-4B11-BBAE-AFF1C2810AB5}" srcOrd="1" destOrd="0" presId="urn:microsoft.com/office/officeart/2005/8/layout/list1"/>
    <dgm:cxn modelId="{AA127710-423D-4E53-8060-E711C55EE673}" srcId="{FD37719D-87CF-40B4-997C-FCC71687F22D}" destId="{4618BFFD-3251-4191-ACA5-1C8431A736BB}" srcOrd="1" destOrd="0" parTransId="{EA095D88-A4C6-4747-9BE6-DB0F1C71303C}" sibTransId="{2ACBE5C5-35D2-493B-8ADA-EA8609A6F570}"/>
    <dgm:cxn modelId="{BC303048-A768-44D5-8474-CEC8DA5AE5F4}" srcId="{FD37719D-87CF-40B4-997C-FCC71687F22D}" destId="{4C1B36C5-BA20-4754-B23B-78F6CDA03D01}" srcOrd="2" destOrd="0" parTransId="{4D3ABE03-779D-43ED-AD23-67E3C16A1D65}" sibTransId="{A99662DE-33A6-464E-8F7B-D5EEB19B3B68}"/>
    <dgm:cxn modelId="{50E16C28-8FB2-4FA8-A388-BFEB757E9228}" type="presOf" srcId="{CAFACC25-2312-4F62-AE69-9B630D155C53}" destId="{2A1A3FBF-CDC3-481C-9A8B-3498EDE95CA3}" srcOrd="0" destOrd="0" presId="urn:microsoft.com/office/officeart/2005/8/layout/list1"/>
    <dgm:cxn modelId="{214FB8C2-5795-40EB-B498-5CFA047AEE27}" type="presParOf" srcId="{75A7471A-DCF3-4A51-9D0F-22C66B36D909}" destId="{27548B8C-997B-4171-B9A0-5432AC274AE3}" srcOrd="0" destOrd="0" presId="urn:microsoft.com/office/officeart/2005/8/layout/list1"/>
    <dgm:cxn modelId="{BD4D1E58-1227-464F-B619-6A1BB249C068}" type="presParOf" srcId="{27548B8C-997B-4171-B9A0-5432AC274AE3}" destId="{2A1A3FBF-CDC3-481C-9A8B-3498EDE95CA3}" srcOrd="0" destOrd="0" presId="urn:microsoft.com/office/officeart/2005/8/layout/list1"/>
    <dgm:cxn modelId="{A35772C8-A00E-4D4A-AC71-2C3D19C6DF8F}" type="presParOf" srcId="{27548B8C-997B-4171-B9A0-5432AC274AE3}" destId="{9BCF258A-C990-4A15-AB37-ECA028197BD9}" srcOrd="1" destOrd="0" presId="urn:microsoft.com/office/officeart/2005/8/layout/list1"/>
    <dgm:cxn modelId="{1B03E111-2CD4-45F4-8E07-6A123EF8F993}" type="presParOf" srcId="{75A7471A-DCF3-4A51-9D0F-22C66B36D909}" destId="{3157AE13-85E0-4182-9C5A-2EA12D73E3CB}" srcOrd="1" destOrd="0" presId="urn:microsoft.com/office/officeart/2005/8/layout/list1"/>
    <dgm:cxn modelId="{5049B459-01CE-4324-9AB4-947B6F3A9312}" type="presParOf" srcId="{75A7471A-DCF3-4A51-9D0F-22C66B36D909}" destId="{2787DAD3-56CC-471A-9978-4BB48AE0F946}" srcOrd="2" destOrd="0" presId="urn:microsoft.com/office/officeart/2005/8/layout/list1"/>
    <dgm:cxn modelId="{23B3FBF7-E140-4C22-88A6-D235033A249C}" type="presParOf" srcId="{75A7471A-DCF3-4A51-9D0F-22C66B36D909}" destId="{49503A18-745F-457D-9AA4-7A9E3F481A09}" srcOrd="3" destOrd="0" presId="urn:microsoft.com/office/officeart/2005/8/layout/list1"/>
    <dgm:cxn modelId="{2F9C7845-890E-4192-82C6-96B0A5B35C97}" type="presParOf" srcId="{75A7471A-DCF3-4A51-9D0F-22C66B36D909}" destId="{D14C6823-1B12-4CED-8420-FFA1A59C66DB}" srcOrd="4" destOrd="0" presId="urn:microsoft.com/office/officeart/2005/8/layout/list1"/>
    <dgm:cxn modelId="{2E6611FF-A2CD-48F6-8D13-DA67059E9F28}" type="presParOf" srcId="{D14C6823-1B12-4CED-8420-FFA1A59C66DB}" destId="{1B30EED0-95B2-4F0C-8FC3-A0609D48C0D8}" srcOrd="0" destOrd="0" presId="urn:microsoft.com/office/officeart/2005/8/layout/list1"/>
    <dgm:cxn modelId="{A7E8942C-49B2-4232-9D7F-C4EAC3AC6762}" type="presParOf" srcId="{D14C6823-1B12-4CED-8420-FFA1A59C66DB}" destId="{2A156447-FD65-4C82-AFAF-8F2107C57593}" srcOrd="1" destOrd="0" presId="urn:microsoft.com/office/officeart/2005/8/layout/list1"/>
    <dgm:cxn modelId="{02BAF828-F430-4009-98DE-EEE3604CFB6C}" type="presParOf" srcId="{75A7471A-DCF3-4A51-9D0F-22C66B36D909}" destId="{3C1D193A-7E29-4C7A-B484-59F2AACDADC9}" srcOrd="5" destOrd="0" presId="urn:microsoft.com/office/officeart/2005/8/layout/list1"/>
    <dgm:cxn modelId="{0D93BB6A-C899-40E8-BFF0-DBD84145D17B}" type="presParOf" srcId="{75A7471A-DCF3-4A51-9D0F-22C66B36D909}" destId="{20CB1FA8-90D8-4282-9E1C-41A84BDAB2FB}" srcOrd="6" destOrd="0" presId="urn:microsoft.com/office/officeart/2005/8/layout/list1"/>
    <dgm:cxn modelId="{C01405EF-181B-493D-9073-6A84F9356F4D}" type="presParOf" srcId="{75A7471A-DCF3-4A51-9D0F-22C66B36D909}" destId="{75F43699-E86E-4B52-BE6B-DBD63BC0FE6E}" srcOrd="7" destOrd="0" presId="urn:microsoft.com/office/officeart/2005/8/layout/list1"/>
    <dgm:cxn modelId="{7EE06BD5-C30A-4C08-AB69-6D210B56ADC8}" type="presParOf" srcId="{75A7471A-DCF3-4A51-9D0F-22C66B36D909}" destId="{F10E5619-4212-468F-B67D-5D14A893391B}" srcOrd="8" destOrd="0" presId="urn:microsoft.com/office/officeart/2005/8/layout/list1"/>
    <dgm:cxn modelId="{1EA5056F-E05F-4BDF-A922-40F4118A63D9}" type="presParOf" srcId="{F10E5619-4212-468F-B67D-5D14A893391B}" destId="{86C97C1C-3CEA-430D-941A-9096CED29C8C}" srcOrd="0" destOrd="0" presId="urn:microsoft.com/office/officeart/2005/8/layout/list1"/>
    <dgm:cxn modelId="{9FCF3A23-6601-4C41-9629-7F0436BA9F70}" type="presParOf" srcId="{F10E5619-4212-468F-B67D-5D14A893391B}" destId="{4AD437A8-A626-4B11-BBAE-AFF1C2810AB5}" srcOrd="1" destOrd="0" presId="urn:microsoft.com/office/officeart/2005/8/layout/list1"/>
    <dgm:cxn modelId="{CB04D175-D1FA-4013-9E07-93E06942B539}" type="presParOf" srcId="{75A7471A-DCF3-4A51-9D0F-22C66B36D909}" destId="{E4417512-D8A7-4C50-AF91-DE2D74190CE7}" srcOrd="9" destOrd="0" presId="urn:microsoft.com/office/officeart/2005/8/layout/list1"/>
    <dgm:cxn modelId="{C8767566-24A4-4D8A-A1D4-25BEDD01A022}" type="presParOf" srcId="{75A7471A-DCF3-4A51-9D0F-22C66B36D909}" destId="{1333EE81-D1DC-4589-874D-A9CB9D5AEF44}" srcOrd="10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D37719D-87CF-40B4-997C-FCC71687F22D}" type="doc">
      <dgm:prSet loTypeId="urn:microsoft.com/office/officeart/2005/8/layout/list1" loCatId="list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CAFACC25-2312-4F62-AE69-9B630D155C53}">
      <dgm:prSet custT="1"/>
      <dgm:spPr/>
      <dgm:t>
        <a:bodyPr/>
        <a:lstStyle/>
        <a:p>
          <a:pPr algn="ctr"/>
          <a:r>
            <a:rPr lang="ru-RU" sz="1800" b="1" dirty="0" err="1" smtClean="0">
              <a:solidFill>
                <a:schemeClr val="accent4">
                  <a:lumMod val="50000"/>
                </a:schemeClr>
              </a:solidFill>
            </a:rPr>
            <a:t>инвариативная</a:t>
          </a:r>
          <a:r>
            <a:rPr lang="ru-RU" sz="1800" b="1" dirty="0" smtClean="0">
              <a:solidFill>
                <a:schemeClr val="accent4">
                  <a:lumMod val="50000"/>
                </a:schemeClr>
              </a:solidFill>
            </a:rPr>
            <a:t>: </a:t>
          </a:r>
          <a:r>
            <a:rPr lang="ru-RU" sz="1800" dirty="0" smtClean="0">
              <a:solidFill>
                <a:schemeClr val="accent4">
                  <a:lumMod val="50000"/>
                </a:schemeClr>
              </a:solidFill>
            </a:rPr>
            <a:t>решение задач ФГОС ДО в процессе реализации ФОП ДО)</a:t>
          </a:r>
          <a:endParaRPr lang="ru-RU" sz="1800" dirty="0">
            <a:solidFill>
              <a:schemeClr val="accent4">
                <a:lumMod val="50000"/>
              </a:schemeClr>
            </a:solidFill>
          </a:endParaRPr>
        </a:p>
      </dgm:t>
    </dgm:pt>
    <dgm:pt modelId="{299BF39E-EFCE-41DD-94EC-7E2B91E3B532}" type="parTrans" cxnId="{C0394204-79D2-4F09-BC8A-91AE961D857F}">
      <dgm:prSet/>
      <dgm:spPr/>
      <dgm:t>
        <a:bodyPr/>
        <a:lstStyle/>
        <a:p>
          <a:endParaRPr lang="ru-RU"/>
        </a:p>
      </dgm:t>
    </dgm:pt>
    <dgm:pt modelId="{9DC6B02D-46C8-4F95-B82C-6C019EF474B6}" type="sibTrans" cxnId="{C0394204-79D2-4F09-BC8A-91AE961D857F}">
      <dgm:prSet/>
      <dgm:spPr/>
      <dgm:t>
        <a:bodyPr/>
        <a:lstStyle/>
        <a:p>
          <a:endParaRPr lang="ru-RU"/>
        </a:p>
      </dgm:t>
    </dgm:pt>
    <dgm:pt modelId="{4618BFFD-3251-4191-ACA5-1C8431A736BB}">
      <dgm:prSet custT="1"/>
      <dgm:spPr/>
      <dgm:t>
        <a:bodyPr/>
        <a:lstStyle/>
        <a:p>
          <a:pPr algn="ctr"/>
          <a:r>
            <a:rPr lang="ru-RU" sz="1700" dirty="0" smtClean="0"/>
            <a:t/>
          </a:r>
          <a:br>
            <a:rPr lang="ru-RU" sz="1700" dirty="0" smtClean="0"/>
          </a:br>
          <a:endParaRPr lang="ru-RU" sz="1700" dirty="0"/>
        </a:p>
      </dgm:t>
    </dgm:pt>
    <dgm:pt modelId="{EA095D88-A4C6-4747-9BE6-DB0F1C71303C}" type="parTrans" cxnId="{AA127710-423D-4E53-8060-E711C55EE673}">
      <dgm:prSet/>
      <dgm:spPr/>
      <dgm:t>
        <a:bodyPr/>
        <a:lstStyle/>
        <a:p>
          <a:endParaRPr lang="ru-RU"/>
        </a:p>
      </dgm:t>
    </dgm:pt>
    <dgm:pt modelId="{2ACBE5C5-35D2-493B-8ADA-EA8609A6F570}" type="sibTrans" cxnId="{AA127710-423D-4E53-8060-E711C55EE673}">
      <dgm:prSet/>
      <dgm:spPr/>
      <dgm:t>
        <a:bodyPr/>
        <a:lstStyle/>
        <a:p>
          <a:endParaRPr lang="ru-RU"/>
        </a:p>
      </dgm:t>
    </dgm:pt>
    <dgm:pt modelId="{75A7471A-DCF3-4A51-9D0F-22C66B36D909}" type="pres">
      <dgm:prSet presAssocID="{FD37719D-87CF-40B4-997C-FCC71687F22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548B8C-997B-4171-B9A0-5432AC274AE3}" type="pres">
      <dgm:prSet presAssocID="{CAFACC25-2312-4F62-AE69-9B630D155C53}" presName="parentLin" presStyleCnt="0"/>
      <dgm:spPr/>
      <dgm:t>
        <a:bodyPr/>
        <a:lstStyle/>
        <a:p>
          <a:endParaRPr lang="ru-RU"/>
        </a:p>
      </dgm:t>
    </dgm:pt>
    <dgm:pt modelId="{2A1A3FBF-CDC3-481C-9A8B-3498EDE95CA3}" type="pres">
      <dgm:prSet presAssocID="{CAFACC25-2312-4F62-AE69-9B630D155C53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9BCF258A-C990-4A15-AB37-ECA028197BD9}" type="pres">
      <dgm:prSet presAssocID="{CAFACC25-2312-4F62-AE69-9B630D155C53}" presName="parentText" presStyleLbl="node1" presStyleIdx="0" presStyleCnt="2" custScaleX="123770" custScaleY="50783" custLinFactNeighborX="-75409" custLinFactNeighborY="-81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57AE13-85E0-4182-9C5A-2EA12D73E3CB}" type="pres">
      <dgm:prSet presAssocID="{CAFACC25-2312-4F62-AE69-9B630D155C53}" presName="negativeSpace" presStyleCnt="0"/>
      <dgm:spPr/>
      <dgm:t>
        <a:bodyPr/>
        <a:lstStyle/>
        <a:p>
          <a:endParaRPr lang="ru-RU"/>
        </a:p>
      </dgm:t>
    </dgm:pt>
    <dgm:pt modelId="{2787DAD3-56CC-471A-9978-4BB48AE0F946}" type="pres">
      <dgm:prSet presAssocID="{CAFACC25-2312-4F62-AE69-9B630D155C53}" presName="childText" presStyleLbl="conFgAcc1" presStyleIdx="0" presStyleCnt="2" custScaleX="88486" custScaleY="59271" custLinFactNeighborX="828" custLinFactNeighborY="46788">
        <dgm:presLayoutVars>
          <dgm:bulletEnabled val="1"/>
        </dgm:presLayoutVars>
      </dgm:prSet>
      <dgm:spPr>
        <a:solidFill>
          <a:srgbClr val="E1CD86">
            <a:alpha val="90000"/>
          </a:srgbClr>
        </a:solidFill>
      </dgm:spPr>
      <dgm:t>
        <a:bodyPr/>
        <a:lstStyle/>
        <a:p>
          <a:endParaRPr lang="ru-RU"/>
        </a:p>
      </dgm:t>
    </dgm:pt>
    <dgm:pt modelId="{49503A18-745F-457D-9AA4-7A9E3F481A09}" type="pres">
      <dgm:prSet presAssocID="{9DC6B02D-46C8-4F95-B82C-6C019EF474B6}" presName="spaceBetweenRectangles" presStyleCnt="0"/>
      <dgm:spPr/>
      <dgm:t>
        <a:bodyPr/>
        <a:lstStyle/>
        <a:p>
          <a:endParaRPr lang="ru-RU"/>
        </a:p>
      </dgm:t>
    </dgm:pt>
    <dgm:pt modelId="{D14C6823-1B12-4CED-8420-FFA1A59C66DB}" type="pres">
      <dgm:prSet presAssocID="{4618BFFD-3251-4191-ACA5-1C8431A736BB}" presName="parentLin" presStyleCnt="0"/>
      <dgm:spPr/>
      <dgm:t>
        <a:bodyPr/>
        <a:lstStyle/>
        <a:p>
          <a:endParaRPr lang="ru-RU"/>
        </a:p>
      </dgm:t>
    </dgm:pt>
    <dgm:pt modelId="{1B30EED0-95B2-4F0C-8FC3-A0609D48C0D8}" type="pres">
      <dgm:prSet presAssocID="{4618BFFD-3251-4191-ACA5-1C8431A736BB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2A156447-FD65-4C82-AFAF-8F2107C57593}" type="pres">
      <dgm:prSet presAssocID="{4618BFFD-3251-4191-ACA5-1C8431A736BB}" presName="parentText" presStyleLbl="node1" presStyleIdx="1" presStyleCnt="2" custScaleX="123145" custScaleY="49044" custLinFactNeighborX="-83444" custLinFactNeighborY="279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1D193A-7E29-4C7A-B484-59F2AACDADC9}" type="pres">
      <dgm:prSet presAssocID="{4618BFFD-3251-4191-ACA5-1C8431A736BB}" presName="negativeSpace" presStyleCnt="0"/>
      <dgm:spPr/>
      <dgm:t>
        <a:bodyPr/>
        <a:lstStyle/>
        <a:p>
          <a:endParaRPr lang="ru-RU"/>
        </a:p>
      </dgm:t>
    </dgm:pt>
    <dgm:pt modelId="{20CB1FA8-90D8-4282-9E1C-41A84BDAB2FB}" type="pres">
      <dgm:prSet presAssocID="{4618BFFD-3251-4191-ACA5-1C8431A736BB}" presName="childText" presStyleLbl="conFgAcc1" presStyleIdx="1" presStyleCnt="2" custScaleX="88942" custScaleY="60637" custLinFactNeighborX="674" custLinFactNeighborY="72640">
        <dgm:presLayoutVars>
          <dgm:bulletEnabled val="1"/>
        </dgm:presLayoutVars>
      </dgm:prSet>
      <dgm:spPr>
        <a:solidFill>
          <a:srgbClr val="E1CD86">
            <a:alpha val="90000"/>
          </a:srgbClr>
        </a:solidFill>
      </dgm:spPr>
      <dgm:t>
        <a:bodyPr/>
        <a:lstStyle/>
        <a:p>
          <a:endParaRPr lang="ru-RU"/>
        </a:p>
      </dgm:t>
    </dgm:pt>
  </dgm:ptLst>
  <dgm:cxnLst>
    <dgm:cxn modelId="{225E495A-9818-4844-B3A5-F00803FF6EC1}" type="presOf" srcId="{FD37719D-87CF-40B4-997C-FCC71687F22D}" destId="{75A7471A-DCF3-4A51-9D0F-22C66B36D909}" srcOrd="0" destOrd="0" presId="urn:microsoft.com/office/officeart/2005/8/layout/list1"/>
    <dgm:cxn modelId="{B4B523E8-D2AF-4CA6-9727-65CC29C0778C}" type="presOf" srcId="{CAFACC25-2312-4F62-AE69-9B630D155C53}" destId="{9BCF258A-C990-4A15-AB37-ECA028197BD9}" srcOrd="1" destOrd="0" presId="urn:microsoft.com/office/officeart/2005/8/layout/list1"/>
    <dgm:cxn modelId="{D308F7B2-7B58-4121-AE9A-E37497ED3E23}" type="presOf" srcId="{4618BFFD-3251-4191-ACA5-1C8431A736BB}" destId="{2A156447-FD65-4C82-AFAF-8F2107C57593}" srcOrd="1" destOrd="0" presId="urn:microsoft.com/office/officeart/2005/8/layout/list1"/>
    <dgm:cxn modelId="{C0394204-79D2-4F09-BC8A-91AE961D857F}" srcId="{FD37719D-87CF-40B4-997C-FCC71687F22D}" destId="{CAFACC25-2312-4F62-AE69-9B630D155C53}" srcOrd="0" destOrd="0" parTransId="{299BF39E-EFCE-41DD-94EC-7E2B91E3B532}" sibTransId="{9DC6B02D-46C8-4F95-B82C-6C019EF474B6}"/>
    <dgm:cxn modelId="{25E53297-140B-4DF7-BF75-2ABDEE2DDEA1}" type="presOf" srcId="{CAFACC25-2312-4F62-AE69-9B630D155C53}" destId="{2A1A3FBF-CDC3-481C-9A8B-3498EDE95CA3}" srcOrd="0" destOrd="0" presId="urn:microsoft.com/office/officeart/2005/8/layout/list1"/>
    <dgm:cxn modelId="{753CD0EF-5D08-4B76-90BF-9BBCEB79E66F}" type="presOf" srcId="{4618BFFD-3251-4191-ACA5-1C8431A736BB}" destId="{1B30EED0-95B2-4F0C-8FC3-A0609D48C0D8}" srcOrd="0" destOrd="0" presId="urn:microsoft.com/office/officeart/2005/8/layout/list1"/>
    <dgm:cxn modelId="{AA127710-423D-4E53-8060-E711C55EE673}" srcId="{FD37719D-87CF-40B4-997C-FCC71687F22D}" destId="{4618BFFD-3251-4191-ACA5-1C8431A736BB}" srcOrd="1" destOrd="0" parTransId="{EA095D88-A4C6-4747-9BE6-DB0F1C71303C}" sibTransId="{2ACBE5C5-35D2-493B-8ADA-EA8609A6F570}"/>
    <dgm:cxn modelId="{F61986AE-D23B-4783-B670-2D967DAAFCA4}" type="presParOf" srcId="{75A7471A-DCF3-4A51-9D0F-22C66B36D909}" destId="{27548B8C-997B-4171-B9A0-5432AC274AE3}" srcOrd="0" destOrd="0" presId="urn:microsoft.com/office/officeart/2005/8/layout/list1"/>
    <dgm:cxn modelId="{87B35D39-45C0-4A96-AC31-A7A526C82EBD}" type="presParOf" srcId="{27548B8C-997B-4171-B9A0-5432AC274AE3}" destId="{2A1A3FBF-CDC3-481C-9A8B-3498EDE95CA3}" srcOrd="0" destOrd="0" presId="urn:microsoft.com/office/officeart/2005/8/layout/list1"/>
    <dgm:cxn modelId="{DA2C46A1-3813-467B-96CC-AD6BC64C2076}" type="presParOf" srcId="{27548B8C-997B-4171-B9A0-5432AC274AE3}" destId="{9BCF258A-C990-4A15-AB37-ECA028197BD9}" srcOrd="1" destOrd="0" presId="urn:microsoft.com/office/officeart/2005/8/layout/list1"/>
    <dgm:cxn modelId="{AB0C3855-DAB5-4001-9C8B-39275F9E87B2}" type="presParOf" srcId="{75A7471A-DCF3-4A51-9D0F-22C66B36D909}" destId="{3157AE13-85E0-4182-9C5A-2EA12D73E3CB}" srcOrd="1" destOrd="0" presId="urn:microsoft.com/office/officeart/2005/8/layout/list1"/>
    <dgm:cxn modelId="{3D493076-B0FB-466D-B83D-BE4FF7A94D2D}" type="presParOf" srcId="{75A7471A-DCF3-4A51-9D0F-22C66B36D909}" destId="{2787DAD3-56CC-471A-9978-4BB48AE0F946}" srcOrd="2" destOrd="0" presId="urn:microsoft.com/office/officeart/2005/8/layout/list1"/>
    <dgm:cxn modelId="{F32B431E-9061-44B3-A435-82E26AD6C971}" type="presParOf" srcId="{75A7471A-DCF3-4A51-9D0F-22C66B36D909}" destId="{49503A18-745F-457D-9AA4-7A9E3F481A09}" srcOrd="3" destOrd="0" presId="urn:microsoft.com/office/officeart/2005/8/layout/list1"/>
    <dgm:cxn modelId="{501650F6-E4C1-4720-90A6-C44CF36CB87A}" type="presParOf" srcId="{75A7471A-DCF3-4A51-9D0F-22C66B36D909}" destId="{D14C6823-1B12-4CED-8420-FFA1A59C66DB}" srcOrd="4" destOrd="0" presId="urn:microsoft.com/office/officeart/2005/8/layout/list1"/>
    <dgm:cxn modelId="{6386E166-2BE9-40BC-90FE-A5DCB815F765}" type="presParOf" srcId="{D14C6823-1B12-4CED-8420-FFA1A59C66DB}" destId="{1B30EED0-95B2-4F0C-8FC3-A0609D48C0D8}" srcOrd="0" destOrd="0" presId="urn:microsoft.com/office/officeart/2005/8/layout/list1"/>
    <dgm:cxn modelId="{7106C901-F03E-4823-98A5-F109E50EE47A}" type="presParOf" srcId="{D14C6823-1B12-4CED-8420-FFA1A59C66DB}" destId="{2A156447-FD65-4C82-AFAF-8F2107C57593}" srcOrd="1" destOrd="0" presId="urn:microsoft.com/office/officeart/2005/8/layout/list1"/>
    <dgm:cxn modelId="{F2C2ADDD-175E-42C9-A36B-2E96248B146A}" type="presParOf" srcId="{75A7471A-DCF3-4A51-9D0F-22C66B36D909}" destId="{3C1D193A-7E29-4C7A-B484-59F2AACDADC9}" srcOrd="5" destOrd="0" presId="urn:microsoft.com/office/officeart/2005/8/layout/list1"/>
    <dgm:cxn modelId="{6EA5A230-BD6C-4852-9992-E2A00873CDCA}" type="presParOf" srcId="{75A7471A-DCF3-4A51-9D0F-22C66B36D909}" destId="{20CB1FA8-90D8-4282-9E1C-41A84BDAB2FB}" srcOrd="6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ADAA90-AA5B-4FA6-96D3-A14DD5A514DE}" type="doc">
      <dgm:prSet loTypeId="urn:microsoft.com/office/officeart/2008/layout/VerticalCurvedList" loCatId="list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8F645E6-7C9D-45E1-989C-C6589800CC01}">
      <dgm:prSet custT="1"/>
      <dgm:spPr/>
      <dgm:t>
        <a:bodyPr/>
        <a:lstStyle/>
        <a:p>
          <a:endParaRPr lang="ru-RU" sz="2000" dirty="0"/>
        </a:p>
        <a:p>
          <a:r>
            <a:rPr lang="ru-RU" sz="2400" dirty="0" smtClean="0"/>
            <a:t>  </a:t>
          </a:r>
          <a:r>
            <a:rPr lang="ru-RU" sz="1800" dirty="0" smtClean="0">
              <a:solidFill>
                <a:schemeClr val="accent4">
                  <a:lumMod val="50000"/>
                </a:schemeClr>
              </a:solidFill>
            </a:rPr>
            <a:t>Ценности </a:t>
          </a:r>
          <a:r>
            <a:rPr lang="ru-RU" sz="1800" dirty="0">
              <a:solidFill>
                <a:schemeClr val="accent4">
                  <a:lumMod val="50000"/>
                </a:schemeClr>
              </a:solidFill>
            </a:rPr>
            <a:t>воспитания</a:t>
          </a:r>
          <a:endParaRPr lang="ru-RU" sz="2400" dirty="0">
            <a:solidFill>
              <a:schemeClr val="accent4">
                <a:lumMod val="50000"/>
              </a:schemeClr>
            </a:solidFill>
          </a:endParaRPr>
        </a:p>
        <a:p>
          <a:endParaRPr lang="ru-RU" sz="2000" dirty="0"/>
        </a:p>
      </dgm:t>
    </dgm:pt>
    <dgm:pt modelId="{C220F29B-C790-4190-8EE3-58F0D44A6123}" type="parTrans" cxnId="{17B7D63B-FEA2-46E9-8E0A-71AEF311BF4A}">
      <dgm:prSet/>
      <dgm:spPr/>
      <dgm:t>
        <a:bodyPr/>
        <a:lstStyle/>
        <a:p>
          <a:endParaRPr lang="ru-RU"/>
        </a:p>
      </dgm:t>
    </dgm:pt>
    <dgm:pt modelId="{2E8D8E74-188B-45E4-914B-346E133C67A5}" type="sibTrans" cxnId="{17B7D63B-FEA2-46E9-8E0A-71AEF311BF4A}">
      <dgm:prSet/>
      <dgm:spPr/>
      <dgm:t>
        <a:bodyPr/>
        <a:lstStyle/>
        <a:p>
          <a:endParaRPr lang="ru-RU"/>
        </a:p>
      </dgm:t>
    </dgm:pt>
    <dgm:pt modelId="{9AFFF15D-115B-4278-AFA9-D018C319C8DD}">
      <dgm:prSet custT="1"/>
      <dgm:spPr/>
      <dgm:t>
        <a:bodyPr/>
        <a:lstStyle/>
        <a:p>
          <a:r>
            <a:rPr lang="ru-RU" sz="1800" dirty="0" smtClean="0">
              <a:solidFill>
                <a:schemeClr val="accent4">
                  <a:lumMod val="50000"/>
                </a:schemeClr>
              </a:solidFill>
            </a:rPr>
            <a:t>Появление новых видов деятельности</a:t>
          </a:r>
          <a:endParaRPr lang="ru-RU" sz="1800" dirty="0">
            <a:solidFill>
              <a:schemeClr val="accent4">
                <a:lumMod val="50000"/>
              </a:schemeClr>
            </a:solidFill>
          </a:endParaRPr>
        </a:p>
      </dgm:t>
    </dgm:pt>
    <dgm:pt modelId="{E8E15054-37B1-4AFC-8089-8A3A5C5AE59B}" type="parTrans" cxnId="{4BE9EE4D-D3ED-4A9F-AED4-1DF920D3114B}">
      <dgm:prSet/>
      <dgm:spPr/>
      <dgm:t>
        <a:bodyPr/>
        <a:lstStyle/>
        <a:p>
          <a:endParaRPr lang="ru-RU"/>
        </a:p>
      </dgm:t>
    </dgm:pt>
    <dgm:pt modelId="{C64E5DD4-5FB1-4452-87F6-9F5E3D98010F}" type="sibTrans" cxnId="{4BE9EE4D-D3ED-4A9F-AED4-1DF920D3114B}">
      <dgm:prSet/>
      <dgm:spPr/>
      <dgm:t>
        <a:bodyPr/>
        <a:lstStyle/>
        <a:p>
          <a:endParaRPr lang="ru-RU"/>
        </a:p>
      </dgm:t>
    </dgm:pt>
    <dgm:pt modelId="{25E47969-15D7-4DB8-AE7B-492E060F0262}">
      <dgm:prSet custT="1"/>
      <dgm:spPr/>
      <dgm:t>
        <a:bodyPr/>
        <a:lstStyle/>
        <a:p>
          <a:r>
            <a:rPr lang="ru-RU" sz="1800" dirty="0">
              <a:solidFill>
                <a:schemeClr val="accent4">
                  <a:lumMod val="50000"/>
                </a:schemeClr>
              </a:solidFill>
            </a:rPr>
            <a:t>Корректировка содержания 5 образовательных областей</a:t>
          </a:r>
        </a:p>
      </dgm:t>
    </dgm:pt>
    <dgm:pt modelId="{EA77E71C-D7CF-4443-A3F5-B6859D08D53F}" type="parTrans" cxnId="{714C50C9-7647-493A-A709-B14298AADEA7}">
      <dgm:prSet/>
      <dgm:spPr/>
      <dgm:t>
        <a:bodyPr/>
        <a:lstStyle/>
        <a:p>
          <a:endParaRPr lang="ru-RU"/>
        </a:p>
      </dgm:t>
    </dgm:pt>
    <dgm:pt modelId="{7E8F9C0C-B552-45E6-9915-4AB60EB8B3D8}" type="sibTrans" cxnId="{714C50C9-7647-493A-A709-B14298AADEA7}">
      <dgm:prSet/>
      <dgm:spPr/>
      <dgm:t>
        <a:bodyPr/>
        <a:lstStyle/>
        <a:p>
          <a:endParaRPr lang="ru-RU"/>
        </a:p>
      </dgm:t>
    </dgm:pt>
    <dgm:pt modelId="{26AFB54A-784B-43FE-A5A9-BAA274E5C5DD}">
      <dgm:prSet custT="1"/>
      <dgm:spPr/>
      <dgm:t>
        <a:bodyPr/>
        <a:lstStyle/>
        <a:p>
          <a:r>
            <a:rPr lang="ru-RU" sz="1800" dirty="0">
              <a:solidFill>
                <a:schemeClr val="accent4">
                  <a:lumMod val="50000"/>
                </a:schemeClr>
              </a:solidFill>
            </a:rPr>
            <a:t>Новая аббревиатура для Программ </a:t>
          </a:r>
          <a:r>
            <a:rPr lang="ru-RU" sz="1800" dirty="0" smtClean="0">
              <a:solidFill>
                <a:schemeClr val="accent4">
                  <a:lumMod val="50000"/>
                </a:schemeClr>
              </a:solidFill>
            </a:rPr>
            <a:t>дошкольного образования: </a:t>
          </a:r>
          <a:r>
            <a:rPr lang="ru-RU" sz="1800" dirty="0">
              <a:solidFill>
                <a:schemeClr val="accent4">
                  <a:lumMod val="50000"/>
                </a:schemeClr>
              </a:solidFill>
            </a:rPr>
            <a:t>ОП -  ООП </a:t>
          </a:r>
        </a:p>
      </dgm:t>
    </dgm:pt>
    <dgm:pt modelId="{D3BC0503-F475-41C4-A9F9-324585A81498}" type="parTrans" cxnId="{208D04AA-FE8C-471A-B330-2AE07B327259}">
      <dgm:prSet/>
      <dgm:spPr/>
      <dgm:t>
        <a:bodyPr/>
        <a:lstStyle/>
        <a:p>
          <a:endParaRPr lang="ru-RU"/>
        </a:p>
      </dgm:t>
    </dgm:pt>
    <dgm:pt modelId="{8B9A5203-D032-4051-839E-B60CC5AAE9CF}" type="sibTrans" cxnId="{208D04AA-FE8C-471A-B330-2AE07B327259}">
      <dgm:prSet/>
      <dgm:spPr/>
      <dgm:t>
        <a:bodyPr/>
        <a:lstStyle/>
        <a:p>
          <a:endParaRPr lang="ru-RU"/>
        </a:p>
      </dgm:t>
    </dgm:pt>
    <dgm:pt modelId="{A177CF54-5E99-42B6-B22F-BEE02DDA1816}">
      <dgm:prSet custT="1"/>
      <dgm:spPr/>
      <dgm:t>
        <a:bodyPr/>
        <a:lstStyle/>
        <a:p>
          <a:r>
            <a:rPr lang="ru-RU" sz="1800" dirty="0">
              <a:solidFill>
                <a:schemeClr val="accent4">
                  <a:lumMod val="50000"/>
                </a:schemeClr>
              </a:solidFill>
            </a:rPr>
            <a:t>Использование ссылок законодательно </a:t>
          </a:r>
          <a:r>
            <a:rPr lang="ru-RU" sz="1800" dirty="0" smtClean="0">
              <a:solidFill>
                <a:schemeClr val="accent4">
                  <a:lumMod val="50000"/>
                </a:schemeClr>
              </a:solidFill>
            </a:rPr>
            <a:t>закреплено</a:t>
          </a:r>
          <a:endParaRPr lang="ru-RU" sz="1800" dirty="0">
            <a:solidFill>
              <a:schemeClr val="accent4">
                <a:lumMod val="50000"/>
              </a:schemeClr>
            </a:solidFill>
          </a:endParaRPr>
        </a:p>
      </dgm:t>
    </dgm:pt>
    <dgm:pt modelId="{40EDB447-ABE9-45EB-A25C-154DCE74263F}" type="parTrans" cxnId="{3B14D785-336C-4F2C-B4FC-692F426ADD6A}">
      <dgm:prSet/>
      <dgm:spPr/>
      <dgm:t>
        <a:bodyPr/>
        <a:lstStyle/>
        <a:p>
          <a:endParaRPr lang="ru-RU"/>
        </a:p>
      </dgm:t>
    </dgm:pt>
    <dgm:pt modelId="{4796BBD1-A801-4753-A39D-C4BBBFCD07DD}" type="sibTrans" cxnId="{3B14D785-336C-4F2C-B4FC-692F426ADD6A}">
      <dgm:prSet/>
      <dgm:spPr/>
      <dgm:t>
        <a:bodyPr/>
        <a:lstStyle/>
        <a:p>
          <a:endParaRPr lang="ru-RU"/>
        </a:p>
      </dgm:t>
    </dgm:pt>
    <dgm:pt modelId="{9CC45BCA-2FC3-4EBA-8AAE-F56F848D8B1B}">
      <dgm:prSet custT="1"/>
      <dgm:spPr/>
      <dgm:t>
        <a:bodyPr/>
        <a:lstStyle/>
        <a:p>
          <a:r>
            <a:rPr lang="ru-RU" sz="1800" dirty="0">
              <a:solidFill>
                <a:schemeClr val="accent4">
                  <a:lumMod val="50000"/>
                </a:schemeClr>
              </a:solidFill>
            </a:rPr>
            <a:t>Строгие требования к содержанию и планируемым </a:t>
          </a:r>
          <a:r>
            <a:rPr lang="ru-RU" sz="1800" dirty="0" smtClean="0">
              <a:solidFill>
                <a:schemeClr val="accent4">
                  <a:lumMod val="50000"/>
                </a:schemeClr>
              </a:solidFill>
            </a:rPr>
            <a:t>результатам</a:t>
          </a:r>
          <a:endParaRPr lang="ru-RU" sz="1800" dirty="0">
            <a:solidFill>
              <a:schemeClr val="accent4">
                <a:lumMod val="50000"/>
              </a:schemeClr>
            </a:solidFill>
          </a:endParaRPr>
        </a:p>
      </dgm:t>
    </dgm:pt>
    <dgm:pt modelId="{F7F678D4-251B-4A79-833A-12C2EDDD2017}" type="parTrans" cxnId="{494171D0-AEA8-44FA-B69A-2097E7A3CE2B}">
      <dgm:prSet/>
      <dgm:spPr/>
      <dgm:t>
        <a:bodyPr/>
        <a:lstStyle/>
        <a:p>
          <a:endParaRPr lang="ru-RU"/>
        </a:p>
      </dgm:t>
    </dgm:pt>
    <dgm:pt modelId="{0BA9E708-46C3-432D-B15F-5D568EF58CF9}" type="sibTrans" cxnId="{494171D0-AEA8-44FA-B69A-2097E7A3CE2B}">
      <dgm:prSet/>
      <dgm:spPr/>
      <dgm:t>
        <a:bodyPr/>
        <a:lstStyle/>
        <a:p>
          <a:endParaRPr lang="ru-RU"/>
        </a:p>
      </dgm:t>
    </dgm:pt>
    <dgm:pt modelId="{F6F55CD6-6DC3-4F1F-8EB5-DDFF9C2C75ED}" type="pres">
      <dgm:prSet presAssocID="{2DADAA90-AA5B-4FA6-96D3-A14DD5A514D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F29F9CC-C223-4003-B5EF-E330AA517106}" type="pres">
      <dgm:prSet presAssocID="{2DADAA90-AA5B-4FA6-96D3-A14DD5A514DE}" presName="Name1" presStyleCnt="0"/>
      <dgm:spPr/>
      <dgm:t>
        <a:bodyPr/>
        <a:lstStyle/>
        <a:p>
          <a:endParaRPr lang="ru-RU"/>
        </a:p>
      </dgm:t>
    </dgm:pt>
    <dgm:pt modelId="{F53BD360-7B48-4A19-ACA8-89790F2C365C}" type="pres">
      <dgm:prSet presAssocID="{2DADAA90-AA5B-4FA6-96D3-A14DD5A514DE}" presName="cycle" presStyleCnt="0"/>
      <dgm:spPr/>
      <dgm:t>
        <a:bodyPr/>
        <a:lstStyle/>
        <a:p>
          <a:endParaRPr lang="ru-RU"/>
        </a:p>
      </dgm:t>
    </dgm:pt>
    <dgm:pt modelId="{F79098F0-B198-446C-B7D2-8C58899BAC21}" type="pres">
      <dgm:prSet presAssocID="{2DADAA90-AA5B-4FA6-96D3-A14DD5A514DE}" presName="srcNode" presStyleLbl="node1" presStyleIdx="0" presStyleCnt="6"/>
      <dgm:spPr/>
      <dgm:t>
        <a:bodyPr/>
        <a:lstStyle/>
        <a:p>
          <a:endParaRPr lang="ru-RU"/>
        </a:p>
      </dgm:t>
    </dgm:pt>
    <dgm:pt modelId="{1F8AC51A-1C15-4301-8ACF-10E83C56DD2D}" type="pres">
      <dgm:prSet presAssocID="{2DADAA90-AA5B-4FA6-96D3-A14DD5A514DE}" presName="conn" presStyleLbl="parChTrans1D2" presStyleIdx="0" presStyleCnt="1"/>
      <dgm:spPr/>
      <dgm:t>
        <a:bodyPr/>
        <a:lstStyle/>
        <a:p>
          <a:endParaRPr lang="ru-RU"/>
        </a:p>
      </dgm:t>
    </dgm:pt>
    <dgm:pt modelId="{505CD32B-337C-43B9-9098-16E972CE48B7}" type="pres">
      <dgm:prSet presAssocID="{2DADAA90-AA5B-4FA6-96D3-A14DD5A514DE}" presName="extraNode" presStyleLbl="node1" presStyleIdx="0" presStyleCnt="6"/>
      <dgm:spPr/>
      <dgm:t>
        <a:bodyPr/>
        <a:lstStyle/>
        <a:p>
          <a:endParaRPr lang="ru-RU"/>
        </a:p>
      </dgm:t>
    </dgm:pt>
    <dgm:pt modelId="{8847D589-8FF5-48B3-86FD-F995EAD1BAAE}" type="pres">
      <dgm:prSet presAssocID="{2DADAA90-AA5B-4FA6-96D3-A14DD5A514DE}" presName="dstNode" presStyleLbl="node1" presStyleIdx="0" presStyleCnt="6"/>
      <dgm:spPr/>
      <dgm:t>
        <a:bodyPr/>
        <a:lstStyle/>
        <a:p>
          <a:endParaRPr lang="ru-RU"/>
        </a:p>
      </dgm:t>
    </dgm:pt>
    <dgm:pt modelId="{93C54E00-954A-4C7D-9ABE-40703B726B5B}" type="pres">
      <dgm:prSet presAssocID="{9AFFF15D-115B-4278-AFA9-D018C319C8DD}" presName="text_1" presStyleLbl="node1" presStyleIdx="0" presStyleCnt="6" custLinFactNeighborX="-488" custLinFactNeighborY="-41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B26818-227C-4CB0-AA21-935C3371EBFF}" type="pres">
      <dgm:prSet presAssocID="{9AFFF15D-115B-4278-AFA9-D018C319C8DD}" presName="accent_1" presStyleCnt="0"/>
      <dgm:spPr/>
      <dgm:t>
        <a:bodyPr/>
        <a:lstStyle/>
        <a:p>
          <a:endParaRPr lang="ru-RU"/>
        </a:p>
      </dgm:t>
    </dgm:pt>
    <dgm:pt modelId="{4796A39A-E3A0-4967-9F65-3145575FC004}" type="pres">
      <dgm:prSet presAssocID="{9AFFF15D-115B-4278-AFA9-D018C319C8DD}" presName="accentRepeatNode" presStyleLbl="solidFgAcc1" presStyleIdx="0" presStyleCnt="6"/>
      <dgm:spPr/>
      <dgm:t>
        <a:bodyPr/>
        <a:lstStyle/>
        <a:p>
          <a:endParaRPr lang="ru-RU"/>
        </a:p>
      </dgm:t>
    </dgm:pt>
    <dgm:pt modelId="{6FC22593-47F3-4050-9F79-FCA3D855F89A}" type="pres">
      <dgm:prSet presAssocID="{25E47969-15D7-4DB8-AE7B-492E060F0262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060123-FB3C-46A3-827A-31DAE0783561}" type="pres">
      <dgm:prSet presAssocID="{25E47969-15D7-4DB8-AE7B-492E060F0262}" presName="accent_2" presStyleCnt="0"/>
      <dgm:spPr/>
      <dgm:t>
        <a:bodyPr/>
        <a:lstStyle/>
        <a:p>
          <a:endParaRPr lang="ru-RU"/>
        </a:p>
      </dgm:t>
    </dgm:pt>
    <dgm:pt modelId="{0E0405BD-3872-46DE-B778-D6EBA59AE474}" type="pres">
      <dgm:prSet presAssocID="{25E47969-15D7-4DB8-AE7B-492E060F0262}" presName="accentRepeatNode" presStyleLbl="solidFgAcc1" presStyleIdx="1" presStyleCnt="6"/>
      <dgm:spPr/>
      <dgm:t>
        <a:bodyPr/>
        <a:lstStyle/>
        <a:p>
          <a:endParaRPr lang="ru-RU"/>
        </a:p>
      </dgm:t>
    </dgm:pt>
    <dgm:pt modelId="{63EA7DE8-02B6-4BD5-9842-D5ED73829998}" type="pres">
      <dgm:prSet presAssocID="{D8F645E6-7C9D-45E1-989C-C6589800CC01}" presName="text_3" presStyleLbl="node1" presStyleIdx="2" presStyleCnt="6" custScaleX="101847" custLinFactNeighborX="-1044" custLinFactNeighborY="-80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0B5FBE-6879-4144-8533-6A9AF1B94D67}" type="pres">
      <dgm:prSet presAssocID="{D8F645E6-7C9D-45E1-989C-C6589800CC01}" presName="accent_3" presStyleCnt="0"/>
      <dgm:spPr/>
      <dgm:t>
        <a:bodyPr/>
        <a:lstStyle/>
        <a:p>
          <a:endParaRPr lang="ru-RU"/>
        </a:p>
      </dgm:t>
    </dgm:pt>
    <dgm:pt modelId="{12490D5C-5445-4E8C-BB4A-651A2323E6D7}" type="pres">
      <dgm:prSet presAssocID="{D8F645E6-7C9D-45E1-989C-C6589800CC01}" presName="accentRepeatNode" presStyleLbl="solidFgAcc1" presStyleIdx="2" presStyleCnt="6"/>
      <dgm:spPr/>
      <dgm:t>
        <a:bodyPr/>
        <a:lstStyle/>
        <a:p>
          <a:endParaRPr lang="ru-RU"/>
        </a:p>
      </dgm:t>
    </dgm:pt>
    <dgm:pt modelId="{6ED0F158-E05D-466F-8668-C88F570C1E6D}" type="pres">
      <dgm:prSet presAssocID="{26AFB54A-784B-43FE-A5A9-BAA274E5C5DD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ECDF13-1395-4652-9E63-D0B8CE9001BB}" type="pres">
      <dgm:prSet presAssocID="{26AFB54A-784B-43FE-A5A9-BAA274E5C5DD}" presName="accent_4" presStyleCnt="0"/>
      <dgm:spPr/>
      <dgm:t>
        <a:bodyPr/>
        <a:lstStyle/>
        <a:p>
          <a:endParaRPr lang="ru-RU"/>
        </a:p>
      </dgm:t>
    </dgm:pt>
    <dgm:pt modelId="{3E27C6BE-E982-4F2F-819D-D4539275090F}" type="pres">
      <dgm:prSet presAssocID="{26AFB54A-784B-43FE-A5A9-BAA274E5C5DD}" presName="accentRepeatNode" presStyleLbl="solidFgAcc1" presStyleIdx="3" presStyleCnt="6"/>
      <dgm:spPr/>
      <dgm:t>
        <a:bodyPr/>
        <a:lstStyle/>
        <a:p>
          <a:endParaRPr lang="ru-RU"/>
        </a:p>
      </dgm:t>
    </dgm:pt>
    <dgm:pt modelId="{A54A8F13-E0A9-4DA9-9C42-43E2CDF1C6EB}" type="pres">
      <dgm:prSet presAssocID="{A177CF54-5E99-42B6-B22F-BEE02DDA1816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9CB7DD-BFBD-44EC-B317-397C84DC1305}" type="pres">
      <dgm:prSet presAssocID="{A177CF54-5E99-42B6-B22F-BEE02DDA1816}" presName="accent_5" presStyleCnt="0"/>
      <dgm:spPr/>
      <dgm:t>
        <a:bodyPr/>
        <a:lstStyle/>
        <a:p>
          <a:endParaRPr lang="ru-RU"/>
        </a:p>
      </dgm:t>
    </dgm:pt>
    <dgm:pt modelId="{5A5F0E16-4DCC-4DE9-88CB-9521CBAA234D}" type="pres">
      <dgm:prSet presAssocID="{A177CF54-5E99-42B6-B22F-BEE02DDA1816}" presName="accentRepeatNode" presStyleLbl="solidFgAcc1" presStyleIdx="4" presStyleCnt="6"/>
      <dgm:spPr/>
      <dgm:t>
        <a:bodyPr/>
        <a:lstStyle/>
        <a:p>
          <a:endParaRPr lang="ru-RU"/>
        </a:p>
      </dgm:t>
    </dgm:pt>
    <dgm:pt modelId="{A50F9800-D4DF-4DE4-9AEE-FEF29110CC01}" type="pres">
      <dgm:prSet presAssocID="{9CC45BCA-2FC3-4EBA-8AAE-F56F848D8B1B}" presName="text_6" presStyleLbl="node1" presStyleIdx="5" presStyleCnt="6" custLinFactNeighborX="-4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84C8FC-9DCC-46CB-9DA3-F96469CFFC80}" type="pres">
      <dgm:prSet presAssocID="{9CC45BCA-2FC3-4EBA-8AAE-F56F848D8B1B}" presName="accent_6" presStyleCnt="0"/>
      <dgm:spPr/>
      <dgm:t>
        <a:bodyPr/>
        <a:lstStyle/>
        <a:p>
          <a:endParaRPr lang="ru-RU"/>
        </a:p>
      </dgm:t>
    </dgm:pt>
    <dgm:pt modelId="{1E94B3B2-C43E-458D-B2C8-3F326DAE7F9C}" type="pres">
      <dgm:prSet presAssocID="{9CC45BCA-2FC3-4EBA-8AAE-F56F848D8B1B}" presName="accentRepeatNode" presStyleLbl="solidFgAcc1" presStyleIdx="5" presStyleCnt="6"/>
      <dgm:spPr/>
      <dgm:t>
        <a:bodyPr/>
        <a:lstStyle/>
        <a:p>
          <a:endParaRPr lang="ru-RU"/>
        </a:p>
      </dgm:t>
    </dgm:pt>
  </dgm:ptLst>
  <dgm:cxnLst>
    <dgm:cxn modelId="{2585D843-76AA-4EC2-BE3D-E63DEFF2720E}" type="presOf" srcId="{26AFB54A-784B-43FE-A5A9-BAA274E5C5DD}" destId="{6ED0F158-E05D-466F-8668-C88F570C1E6D}" srcOrd="0" destOrd="0" presId="urn:microsoft.com/office/officeart/2008/layout/VerticalCurvedList"/>
    <dgm:cxn modelId="{714C50C9-7647-493A-A709-B14298AADEA7}" srcId="{2DADAA90-AA5B-4FA6-96D3-A14DD5A514DE}" destId="{25E47969-15D7-4DB8-AE7B-492E060F0262}" srcOrd="1" destOrd="0" parTransId="{EA77E71C-D7CF-4443-A3F5-B6859D08D53F}" sibTransId="{7E8F9C0C-B552-45E6-9915-4AB60EB8B3D8}"/>
    <dgm:cxn modelId="{C00A04AC-31B6-486D-BBD6-8B8483E53911}" type="presOf" srcId="{2DADAA90-AA5B-4FA6-96D3-A14DD5A514DE}" destId="{F6F55CD6-6DC3-4F1F-8EB5-DDFF9C2C75ED}" srcOrd="0" destOrd="0" presId="urn:microsoft.com/office/officeart/2008/layout/VerticalCurvedList"/>
    <dgm:cxn modelId="{494171D0-AEA8-44FA-B69A-2097E7A3CE2B}" srcId="{2DADAA90-AA5B-4FA6-96D3-A14DD5A514DE}" destId="{9CC45BCA-2FC3-4EBA-8AAE-F56F848D8B1B}" srcOrd="5" destOrd="0" parTransId="{F7F678D4-251B-4A79-833A-12C2EDDD2017}" sibTransId="{0BA9E708-46C3-432D-B15F-5D568EF58CF9}"/>
    <dgm:cxn modelId="{3DEBC5F7-5B43-4262-B425-918E715BCCE0}" type="presOf" srcId="{9AFFF15D-115B-4278-AFA9-D018C319C8DD}" destId="{93C54E00-954A-4C7D-9ABE-40703B726B5B}" srcOrd="0" destOrd="0" presId="urn:microsoft.com/office/officeart/2008/layout/VerticalCurvedList"/>
    <dgm:cxn modelId="{17B7D63B-FEA2-46E9-8E0A-71AEF311BF4A}" srcId="{2DADAA90-AA5B-4FA6-96D3-A14DD5A514DE}" destId="{D8F645E6-7C9D-45E1-989C-C6589800CC01}" srcOrd="2" destOrd="0" parTransId="{C220F29B-C790-4190-8EE3-58F0D44A6123}" sibTransId="{2E8D8E74-188B-45E4-914B-346E133C67A5}"/>
    <dgm:cxn modelId="{0B04537B-48C8-4FC2-A271-B30097398D10}" type="presOf" srcId="{9CC45BCA-2FC3-4EBA-8AAE-F56F848D8B1B}" destId="{A50F9800-D4DF-4DE4-9AEE-FEF29110CC01}" srcOrd="0" destOrd="0" presId="urn:microsoft.com/office/officeart/2008/layout/VerticalCurvedList"/>
    <dgm:cxn modelId="{4BE9EE4D-D3ED-4A9F-AED4-1DF920D3114B}" srcId="{2DADAA90-AA5B-4FA6-96D3-A14DD5A514DE}" destId="{9AFFF15D-115B-4278-AFA9-D018C319C8DD}" srcOrd="0" destOrd="0" parTransId="{E8E15054-37B1-4AFC-8089-8A3A5C5AE59B}" sibTransId="{C64E5DD4-5FB1-4452-87F6-9F5E3D98010F}"/>
    <dgm:cxn modelId="{A5457FF5-F508-43A3-8CD9-37978919FCB8}" type="presOf" srcId="{C64E5DD4-5FB1-4452-87F6-9F5E3D98010F}" destId="{1F8AC51A-1C15-4301-8ACF-10E83C56DD2D}" srcOrd="0" destOrd="0" presId="urn:microsoft.com/office/officeart/2008/layout/VerticalCurvedList"/>
    <dgm:cxn modelId="{347BFBF1-C80E-4DE8-BCBE-9222AB8A0360}" type="presOf" srcId="{A177CF54-5E99-42B6-B22F-BEE02DDA1816}" destId="{A54A8F13-E0A9-4DA9-9C42-43E2CDF1C6EB}" srcOrd="0" destOrd="0" presId="urn:microsoft.com/office/officeart/2008/layout/VerticalCurvedList"/>
    <dgm:cxn modelId="{1475FFEE-0818-4D2E-90E3-9226501B7BE9}" type="presOf" srcId="{D8F645E6-7C9D-45E1-989C-C6589800CC01}" destId="{63EA7DE8-02B6-4BD5-9842-D5ED73829998}" srcOrd="0" destOrd="0" presId="urn:microsoft.com/office/officeart/2008/layout/VerticalCurvedList"/>
    <dgm:cxn modelId="{8E3B07DF-9C9F-43D3-A62E-AF1AA0A6A30E}" type="presOf" srcId="{25E47969-15D7-4DB8-AE7B-492E060F0262}" destId="{6FC22593-47F3-4050-9F79-FCA3D855F89A}" srcOrd="0" destOrd="0" presId="urn:microsoft.com/office/officeart/2008/layout/VerticalCurvedList"/>
    <dgm:cxn modelId="{208D04AA-FE8C-471A-B330-2AE07B327259}" srcId="{2DADAA90-AA5B-4FA6-96D3-A14DD5A514DE}" destId="{26AFB54A-784B-43FE-A5A9-BAA274E5C5DD}" srcOrd="3" destOrd="0" parTransId="{D3BC0503-F475-41C4-A9F9-324585A81498}" sibTransId="{8B9A5203-D032-4051-839E-B60CC5AAE9CF}"/>
    <dgm:cxn modelId="{3B14D785-336C-4F2C-B4FC-692F426ADD6A}" srcId="{2DADAA90-AA5B-4FA6-96D3-A14DD5A514DE}" destId="{A177CF54-5E99-42B6-B22F-BEE02DDA1816}" srcOrd="4" destOrd="0" parTransId="{40EDB447-ABE9-45EB-A25C-154DCE74263F}" sibTransId="{4796BBD1-A801-4753-A39D-C4BBBFCD07DD}"/>
    <dgm:cxn modelId="{DBA88ECA-7B46-4388-A4E8-5EFC3180088B}" type="presParOf" srcId="{F6F55CD6-6DC3-4F1F-8EB5-DDFF9C2C75ED}" destId="{9F29F9CC-C223-4003-B5EF-E330AA517106}" srcOrd="0" destOrd="0" presId="urn:microsoft.com/office/officeart/2008/layout/VerticalCurvedList"/>
    <dgm:cxn modelId="{D5F19BFE-613E-4C25-89CE-B6AC2220C5F1}" type="presParOf" srcId="{9F29F9CC-C223-4003-B5EF-E330AA517106}" destId="{F53BD360-7B48-4A19-ACA8-89790F2C365C}" srcOrd="0" destOrd="0" presId="urn:microsoft.com/office/officeart/2008/layout/VerticalCurvedList"/>
    <dgm:cxn modelId="{AC29C342-BBF2-46C6-A119-F22319243674}" type="presParOf" srcId="{F53BD360-7B48-4A19-ACA8-89790F2C365C}" destId="{F79098F0-B198-446C-B7D2-8C58899BAC21}" srcOrd="0" destOrd="0" presId="urn:microsoft.com/office/officeart/2008/layout/VerticalCurvedList"/>
    <dgm:cxn modelId="{261AA728-FBD4-43A2-A570-157E45E5F8DA}" type="presParOf" srcId="{F53BD360-7B48-4A19-ACA8-89790F2C365C}" destId="{1F8AC51A-1C15-4301-8ACF-10E83C56DD2D}" srcOrd="1" destOrd="0" presId="urn:microsoft.com/office/officeart/2008/layout/VerticalCurvedList"/>
    <dgm:cxn modelId="{A3723BFC-19CC-46B5-BFD5-B5C043B67C3F}" type="presParOf" srcId="{F53BD360-7B48-4A19-ACA8-89790F2C365C}" destId="{505CD32B-337C-43B9-9098-16E972CE48B7}" srcOrd="2" destOrd="0" presId="urn:microsoft.com/office/officeart/2008/layout/VerticalCurvedList"/>
    <dgm:cxn modelId="{B235687F-9C5C-4416-8DF9-3C8880895C8F}" type="presParOf" srcId="{F53BD360-7B48-4A19-ACA8-89790F2C365C}" destId="{8847D589-8FF5-48B3-86FD-F995EAD1BAAE}" srcOrd="3" destOrd="0" presId="urn:microsoft.com/office/officeart/2008/layout/VerticalCurvedList"/>
    <dgm:cxn modelId="{B3C57B58-9BC2-4F21-B029-C39569EAA83B}" type="presParOf" srcId="{9F29F9CC-C223-4003-B5EF-E330AA517106}" destId="{93C54E00-954A-4C7D-9ABE-40703B726B5B}" srcOrd="1" destOrd="0" presId="urn:microsoft.com/office/officeart/2008/layout/VerticalCurvedList"/>
    <dgm:cxn modelId="{A565ADB8-885B-4B63-A0A0-99878179F361}" type="presParOf" srcId="{9F29F9CC-C223-4003-B5EF-E330AA517106}" destId="{52B26818-227C-4CB0-AA21-935C3371EBFF}" srcOrd="2" destOrd="0" presId="urn:microsoft.com/office/officeart/2008/layout/VerticalCurvedList"/>
    <dgm:cxn modelId="{C91C43D8-A46A-4AF1-A716-24AA91735FC8}" type="presParOf" srcId="{52B26818-227C-4CB0-AA21-935C3371EBFF}" destId="{4796A39A-E3A0-4967-9F65-3145575FC004}" srcOrd="0" destOrd="0" presId="urn:microsoft.com/office/officeart/2008/layout/VerticalCurvedList"/>
    <dgm:cxn modelId="{BA6CB883-9E17-488E-9B33-D388FE3C869B}" type="presParOf" srcId="{9F29F9CC-C223-4003-B5EF-E330AA517106}" destId="{6FC22593-47F3-4050-9F79-FCA3D855F89A}" srcOrd="3" destOrd="0" presId="urn:microsoft.com/office/officeart/2008/layout/VerticalCurvedList"/>
    <dgm:cxn modelId="{B93FC832-168B-45F9-8D06-02049CF47577}" type="presParOf" srcId="{9F29F9CC-C223-4003-B5EF-E330AA517106}" destId="{3E060123-FB3C-46A3-827A-31DAE0783561}" srcOrd="4" destOrd="0" presId="urn:microsoft.com/office/officeart/2008/layout/VerticalCurvedList"/>
    <dgm:cxn modelId="{426769B4-E79F-4A6A-8DA4-F7E466950B25}" type="presParOf" srcId="{3E060123-FB3C-46A3-827A-31DAE0783561}" destId="{0E0405BD-3872-46DE-B778-D6EBA59AE474}" srcOrd="0" destOrd="0" presId="urn:microsoft.com/office/officeart/2008/layout/VerticalCurvedList"/>
    <dgm:cxn modelId="{7B5F582A-38E2-435A-B4D3-26E81EB5A964}" type="presParOf" srcId="{9F29F9CC-C223-4003-B5EF-E330AA517106}" destId="{63EA7DE8-02B6-4BD5-9842-D5ED73829998}" srcOrd="5" destOrd="0" presId="urn:microsoft.com/office/officeart/2008/layout/VerticalCurvedList"/>
    <dgm:cxn modelId="{9B4C15D8-E086-4748-BE57-CA3C9F69B960}" type="presParOf" srcId="{9F29F9CC-C223-4003-B5EF-E330AA517106}" destId="{0F0B5FBE-6879-4144-8533-6A9AF1B94D67}" srcOrd="6" destOrd="0" presId="urn:microsoft.com/office/officeart/2008/layout/VerticalCurvedList"/>
    <dgm:cxn modelId="{3E5541B1-4823-442D-8832-D12FF1A0F94C}" type="presParOf" srcId="{0F0B5FBE-6879-4144-8533-6A9AF1B94D67}" destId="{12490D5C-5445-4E8C-BB4A-651A2323E6D7}" srcOrd="0" destOrd="0" presId="urn:microsoft.com/office/officeart/2008/layout/VerticalCurvedList"/>
    <dgm:cxn modelId="{BAB6C24B-C213-4B78-AFBD-C241DEAF6546}" type="presParOf" srcId="{9F29F9CC-C223-4003-B5EF-E330AA517106}" destId="{6ED0F158-E05D-466F-8668-C88F570C1E6D}" srcOrd="7" destOrd="0" presId="urn:microsoft.com/office/officeart/2008/layout/VerticalCurvedList"/>
    <dgm:cxn modelId="{BF4A8890-93EB-41E3-88F8-4EFAD7B298C2}" type="presParOf" srcId="{9F29F9CC-C223-4003-B5EF-E330AA517106}" destId="{36ECDF13-1395-4652-9E63-D0B8CE9001BB}" srcOrd="8" destOrd="0" presId="urn:microsoft.com/office/officeart/2008/layout/VerticalCurvedList"/>
    <dgm:cxn modelId="{5D2F7D12-4949-4C79-B342-E7A0D0DF19F6}" type="presParOf" srcId="{36ECDF13-1395-4652-9E63-D0B8CE9001BB}" destId="{3E27C6BE-E982-4F2F-819D-D4539275090F}" srcOrd="0" destOrd="0" presId="urn:microsoft.com/office/officeart/2008/layout/VerticalCurvedList"/>
    <dgm:cxn modelId="{F8FEE733-F154-4720-A4AE-66F02F92EEB0}" type="presParOf" srcId="{9F29F9CC-C223-4003-B5EF-E330AA517106}" destId="{A54A8F13-E0A9-4DA9-9C42-43E2CDF1C6EB}" srcOrd="9" destOrd="0" presId="urn:microsoft.com/office/officeart/2008/layout/VerticalCurvedList"/>
    <dgm:cxn modelId="{1A0F2B8A-B59B-4B6B-BFAF-26042283315A}" type="presParOf" srcId="{9F29F9CC-C223-4003-B5EF-E330AA517106}" destId="{539CB7DD-BFBD-44EC-B317-397C84DC1305}" srcOrd="10" destOrd="0" presId="urn:microsoft.com/office/officeart/2008/layout/VerticalCurvedList"/>
    <dgm:cxn modelId="{18A33859-FA72-44F9-88D8-4365A7E0A4B6}" type="presParOf" srcId="{539CB7DD-BFBD-44EC-B317-397C84DC1305}" destId="{5A5F0E16-4DCC-4DE9-88CB-9521CBAA234D}" srcOrd="0" destOrd="0" presId="urn:microsoft.com/office/officeart/2008/layout/VerticalCurvedList"/>
    <dgm:cxn modelId="{D3AC7EFB-4CA5-484A-AFA1-CA2595ABE08A}" type="presParOf" srcId="{9F29F9CC-C223-4003-B5EF-E330AA517106}" destId="{A50F9800-D4DF-4DE4-9AEE-FEF29110CC01}" srcOrd="11" destOrd="0" presId="urn:microsoft.com/office/officeart/2008/layout/VerticalCurvedList"/>
    <dgm:cxn modelId="{0F56C28D-DBB8-4F96-AE54-5A6F238AD718}" type="presParOf" srcId="{9F29F9CC-C223-4003-B5EF-E330AA517106}" destId="{3C84C8FC-9DCC-46CB-9DA3-F96469CFFC80}" srcOrd="12" destOrd="0" presId="urn:microsoft.com/office/officeart/2008/layout/VerticalCurvedList"/>
    <dgm:cxn modelId="{81F34E70-0A68-4696-80BC-98929424B9DD}" type="presParOf" srcId="{3C84C8FC-9DCC-46CB-9DA3-F96469CFFC80}" destId="{1E94B3B2-C43E-458D-B2C8-3F326DAE7F9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612DAB-F00F-4311-A2E6-090D7DC085A0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B7FCDDF-F31A-46AC-9DE7-68A6BF1D8A47}">
      <dgm:prSet phldrT="[Текст]"/>
      <dgm:spPr>
        <a:solidFill>
          <a:srgbClr val="C1A45F"/>
        </a:solidFill>
      </dgm:spPr>
      <dgm:t>
        <a:bodyPr/>
        <a:lstStyle/>
        <a:p>
          <a:r>
            <a:rPr lang="ru-RU" dirty="0" smtClean="0">
              <a:solidFill>
                <a:schemeClr val="accent4">
                  <a:lumMod val="50000"/>
                </a:schemeClr>
              </a:solidFill>
            </a:rPr>
            <a:t>Педагог</a:t>
          </a:r>
          <a:endParaRPr lang="ru-RU" dirty="0">
            <a:solidFill>
              <a:schemeClr val="accent4">
                <a:lumMod val="50000"/>
              </a:schemeClr>
            </a:solidFill>
          </a:endParaRPr>
        </a:p>
      </dgm:t>
    </dgm:pt>
    <dgm:pt modelId="{89492D02-9FD0-4428-81EA-FBD1E993DB75}" type="parTrans" cxnId="{5C7E3B5E-4991-47B4-AC28-804B05F8166E}">
      <dgm:prSet/>
      <dgm:spPr/>
      <dgm:t>
        <a:bodyPr/>
        <a:lstStyle/>
        <a:p>
          <a:endParaRPr lang="ru-RU"/>
        </a:p>
      </dgm:t>
    </dgm:pt>
    <dgm:pt modelId="{ED4E2920-68B4-48F4-9472-B553B02005F7}" type="sibTrans" cxnId="{5C7E3B5E-4991-47B4-AC28-804B05F8166E}">
      <dgm:prSet/>
      <dgm:spPr/>
      <dgm:t>
        <a:bodyPr/>
        <a:lstStyle/>
        <a:p>
          <a:endParaRPr lang="ru-RU"/>
        </a:p>
      </dgm:t>
    </dgm:pt>
    <dgm:pt modelId="{AE0666EB-C6D9-404A-840F-CFAE4253A86F}">
      <dgm:prSet phldrT="[Текст]" custT="1"/>
      <dgm:spPr>
        <a:solidFill>
          <a:srgbClr val="C1A45F"/>
        </a:solidFill>
      </dgm:spPr>
      <dgm:t>
        <a:bodyPr/>
        <a:lstStyle/>
        <a:p>
          <a:r>
            <a:rPr lang="ru-RU" sz="1800" dirty="0" smtClean="0">
              <a:solidFill>
                <a:schemeClr val="accent4">
                  <a:lumMod val="50000"/>
                </a:schemeClr>
              </a:solidFill>
            </a:rPr>
            <a:t>Индивидуальные особенности ребёнка</a:t>
          </a:r>
          <a:r>
            <a:rPr lang="en-US" sz="1800" dirty="0" smtClean="0">
              <a:solidFill>
                <a:schemeClr val="accent4">
                  <a:lumMod val="50000"/>
                </a:schemeClr>
              </a:solidFill>
            </a:rPr>
            <a:t>,</a:t>
          </a:r>
          <a:r>
            <a:rPr lang="ru-RU" sz="1800" dirty="0" smtClean="0">
              <a:solidFill>
                <a:schemeClr val="accent4">
                  <a:lumMod val="50000"/>
                </a:schemeClr>
              </a:solidFill>
            </a:rPr>
            <a:t> поддерживать инициативу</a:t>
          </a:r>
          <a:endParaRPr lang="ru-RU" sz="1800" dirty="0">
            <a:solidFill>
              <a:schemeClr val="accent4">
                <a:lumMod val="50000"/>
              </a:schemeClr>
            </a:solidFill>
          </a:endParaRPr>
        </a:p>
      </dgm:t>
    </dgm:pt>
    <dgm:pt modelId="{EFEEAD99-CA0E-4E7F-B392-2C8AA96A3A97}" type="parTrans" cxnId="{EB60E89B-CCFA-4F9B-B66C-A154CC0FA14A}">
      <dgm:prSet/>
      <dgm:spPr/>
      <dgm:t>
        <a:bodyPr/>
        <a:lstStyle/>
        <a:p>
          <a:endParaRPr lang="ru-RU"/>
        </a:p>
      </dgm:t>
    </dgm:pt>
    <dgm:pt modelId="{177EBC3F-878A-416F-8E60-2BBBF1BA189E}" type="sibTrans" cxnId="{EB60E89B-CCFA-4F9B-B66C-A154CC0FA14A}">
      <dgm:prSet/>
      <dgm:spPr/>
      <dgm:t>
        <a:bodyPr/>
        <a:lstStyle/>
        <a:p>
          <a:endParaRPr lang="ru-RU"/>
        </a:p>
      </dgm:t>
    </dgm:pt>
    <dgm:pt modelId="{37BA7AB2-4208-43E5-B981-9550DC36DE65}">
      <dgm:prSet phldrT="[Текст]" custT="1"/>
      <dgm:spPr>
        <a:solidFill>
          <a:srgbClr val="E1CD86"/>
        </a:solidFill>
      </dgm:spPr>
      <dgm:t>
        <a:bodyPr/>
        <a:lstStyle/>
        <a:p>
          <a:pPr algn="ctr"/>
          <a:r>
            <a:rPr lang="ru-RU" sz="1800" dirty="0" smtClean="0">
              <a:solidFill>
                <a:schemeClr val="accent4">
                  <a:lumMod val="50000"/>
                </a:schemeClr>
              </a:solidFill>
            </a:rPr>
            <a:t>Сотрудничество: родители - дети </a:t>
          </a:r>
          <a:endParaRPr lang="ru-RU" sz="1800" dirty="0">
            <a:solidFill>
              <a:schemeClr val="accent4">
                <a:lumMod val="50000"/>
              </a:schemeClr>
            </a:solidFill>
          </a:endParaRPr>
        </a:p>
      </dgm:t>
    </dgm:pt>
    <dgm:pt modelId="{197C3E0F-5FE8-402B-BFA5-31B3D2C5C41D}" type="parTrans" cxnId="{132FEE1F-8431-4F7B-BB10-0EB3C6712338}">
      <dgm:prSet/>
      <dgm:spPr/>
      <dgm:t>
        <a:bodyPr/>
        <a:lstStyle/>
        <a:p>
          <a:endParaRPr lang="ru-RU"/>
        </a:p>
      </dgm:t>
    </dgm:pt>
    <dgm:pt modelId="{77E34597-C6A9-49FA-A1C3-CFBAC1FC9502}" type="sibTrans" cxnId="{132FEE1F-8431-4F7B-BB10-0EB3C6712338}">
      <dgm:prSet/>
      <dgm:spPr/>
      <dgm:t>
        <a:bodyPr/>
        <a:lstStyle/>
        <a:p>
          <a:endParaRPr lang="ru-RU"/>
        </a:p>
      </dgm:t>
    </dgm:pt>
    <dgm:pt modelId="{E9A4425F-A06B-4FDC-BA73-B2C34992867D}">
      <dgm:prSet phldrT="[Текст]" custT="1"/>
      <dgm:spPr>
        <a:solidFill>
          <a:srgbClr val="ECE0B2"/>
        </a:solidFill>
      </dgm:spPr>
      <dgm:t>
        <a:bodyPr/>
        <a:lstStyle/>
        <a:p>
          <a:r>
            <a:rPr lang="ru-RU" sz="1800" dirty="0" smtClean="0">
              <a:solidFill>
                <a:schemeClr val="accent4">
                  <a:lumMod val="50000"/>
                </a:schemeClr>
              </a:solidFill>
            </a:rPr>
            <a:t>Учитывать этнокультурную ситуацию развития детей</a:t>
          </a:r>
          <a:endParaRPr lang="ru-RU" sz="1800" dirty="0">
            <a:solidFill>
              <a:schemeClr val="accent4">
                <a:lumMod val="50000"/>
              </a:schemeClr>
            </a:solidFill>
          </a:endParaRPr>
        </a:p>
      </dgm:t>
    </dgm:pt>
    <dgm:pt modelId="{5D3EE89C-4CF9-46BB-8C1A-1423B546073B}" type="parTrans" cxnId="{DB736826-3295-4C97-98CE-9352DD842BF3}">
      <dgm:prSet/>
      <dgm:spPr/>
      <dgm:t>
        <a:bodyPr/>
        <a:lstStyle/>
        <a:p>
          <a:endParaRPr lang="ru-RU"/>
        </a:p>
      </dgm:t>
    </dgm:pt>
    <dgm:pt modelId="{7A020EBE-B74B-4E62-9599-B5B0AFA310BD}" type="sibTrans" cxnId="{DB736826-3295-4C97-98CE-9352DD842BF3}">
      <dgm:prSet/>
      <dgm:spPr/>
      <dgm:t>
        <a:bodyPr/>
        <a:lstStyle/>
        <a:p>
          <a:endParaRPr lang="ru-RU"/>
        </a:p>
      </dgm:t>
    </dgm:pt>
    <dgm:pt modelId="{90BEAAFB-F858-4314-A1B8-E57946FB245A}" type="pres">
      <dgm:prSet presAssocID="{39612DAB-F00F-4311-A2E6-090D7DC085A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905FFB-A41F-4119-9CEC-025B36B93E22}" type="pres">
      <dgm:prSet presAssocID="{EB7FCDDF-F31A-46AC-9DE7-68A6BF1D8A47}" presName="root1" presStyleCnt="0"/>
      <dgm:spPr/>
      <dgm:t>
        <a:bodyPr/>
        <a:lstStyle/>
        <a:p>
          <a:endParaRPr lang="ru-RU"/>
        </a:p>
      </dgm:t>
    </dgm:pt>
    <dgm:pt modelId="{326B0411-7823-4149-BECA-CB0907081694}" type="pres">
      <dgm:prSet presAssocID="{EB7FCDDF-F31A-46AC-9DE7-68A6BF1D8A4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74F8B9-3F95-4A58-80E2-76FAB0BD98BB}" type="pres">
      <dgm:prSet presAssocID="{EB7FCDDF-F31A-46AC-9DE7-68A6BF1D8A47}" presName="level2hierChild" presStyleCnt="0"/>
      <dgm:spPr/>
      <dgm:t>
        <a:bodyPr/>
        <a:lstStyle/>
        <a:p>
          <a:endParaRPr lang="ru-RU"/>
        </a:p>
      </dgm:t>
    </dgm:pt>
    <dgm:pt modelId="{33D0744C-AB35-4394-B72E-5E9A013523C2}" type="pres">
      <dgm:prSet presAssocID="{EFEEAD99-CA0E-4E7F-B392-2C8AA96A3A97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1C125DCF-7C24-4F0C-B9BC-FE99A728F5CC}" type="pres">
      <dgm:prSet presAssocID="{EFEEAD99-CA0E-4E7F-B392-2C8AA96A3A97}" presName="connTx" presStyleLbl="parChTrans1D2" presStyleIdx="0" presStyleCnt="3"/>
      <dgm:spPr/>
      <dgm:t>
        <a:bodyPr/>
        <a:lstStyle/>
        <a:p>
          <a:endParaRPr lang="ru-RU"/>
        </a:p>
      </dgm:t>
    </dgm:pt>
    <dgm:pt modelId="{05ADBE28-C88D-47C4-B383-4B0280DA4480}" type="pres">
      <dgm:prSet presAssocID="{AE0666EB-C6D9-404A-840F-CFAE4253A86F}" presName="root2" presStyleCnt="0"/>
      <dgm:spPr/>
      <dgm:t>
        <a:bodyPr/>
        <a:lstStyle/>
        <a:p>
          <a:endParaRPr lang="ru-RU"/>
        </a:p>
      </dgm:t>
    </dgm:pt>
    <dgm:pt modelId="{EB68EBD9-34BE-4B25-9D44-6C19D724AEA7}" type="pres">
      <dgm:prSet presAssocID="{AE0666EB-C6D9-404A-840F-CFAE4253A86F}" presName="LevelTwoTextNode" presStyleLbl="node2" presStyleIdx="0" presStyleCnt="3" custScaleX="2393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E9D2FF-9572-415D-81CB-6D04CD309FBF}" type="pres">
      <dgm:prSet presAssocID="{AE0666EB-C6D9-404A-840F-CFAE4253A86F}" presName="level3hierChild" presStyleCnt="0"/>
      <dgm:spPr/>
      <dgm:t>
        <a:bodyPr/>
        <a:lstStyle/>
        <a:p>
          <a:endParaRPr lang="ru-RU"/>
        </a:p>
      </dgm:t>
    </dgm:pt>
    <dgm:pt modelId="{58CB82A1-952C-4164-9F9A-EB9D719BB171}" type="pres">
      <dgm:prSet presAssocID="{197C3E0F-5FE8-402B-BFA5-31B3D2C5C41D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F8385E5B-352D-4834-97FC-D706A832C02A}" type="pres">
      <dgm:prSet presAssocID="{197C3E0F-5FE8-402B-BFA5-31B3D2C5C41D}" presName="connTx" presStyleLbl="parChTrans1D2" presStyleIdx="1" presStyleCnt="3"/>
      <dgm:spPr/>
      <dgm:t>
        <a:bodyPr/>
        <a:lstStyle/>
        <a:p>
          <a:endParaRPr lang="ru-RU"/>
        </a:p>
      </dgm:t>
    </dgm:pt>
    <dgm:pt modelId="{B9B2DD58-0AA2-4778-B791-D5D99E7675CB}" type="pres">
      <dgm:prSet presAssocID="{37BA7AB2-4208-43E5-B981-9550DC36DE65}" presName="root2" presStyleCnt="0"/>
      <dgm:spPr/>
      <dgm:t>
        <a:bodyPr/>
        <a:lstStyle/>
        <a:p>
          <a:endParaRPr lang="ru-RU"/>
        </a:p>
      </dgm:t>
    </dgm:pt>
    <dgm:pt modelId="{988B4807-A841-491A-8D15-35AC11D97242}" type="pres">
      <dgm:prSet presAssocID="{37BA7AB2-4208-43E5-B981-9550DC36DE65}" presName="LevelTwoTextNode" presStyleLbl="node2" presStyleIdx="1" presStyleCnt="3" custScaleX="2406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36DA9B-71DA-4738-ACB6-E56AE263C482}" type="pres">
      <dgm:prSet presAssocID="{37BA7AB2-4208-43E5-B981-9550DC36DE65}" presName="level3hierChild" presStyleCnt="0"/>
      <dgm:spPr/>
      <dgm:t>
        <a:bodyPr/>
        <a:lstStyle/>
        <a:p>
          <a:endParaRPr lang="ru-RU"/>
        </a:p>
      </dgm:t>
    </dgm:pt>
    <dgm:pt modelId="{D0FB67F6-679F-40F7-B36B-C837DA777A8F}" type="pres">
      <dgm:prSet presAssocID="{5D3EE89C-4CF9-46BB-8C1A-1423B546073B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DB7F9113-DC26-45EE-9685-358FCEB6A3FF}" type="pres">
      <dgm:prSet presAssocID="{5D3EE89C-4CF9-46BB-8C1A-1423B546073B}" presName="connTx" presStyleLbl="parChTrans1D2" presStyleIdx="2" presStyleCnt="3"/>
      <dgm:spPr/>
      <dgm:t>
        <a:bodyPr/>
        <a:lstStyle/>
        <a:p>
          <a:endParaRPr lang="ru-RU"/>
        </a:p>
      </dgm:t>
    </dgm:pt>
    <dgm:pt modelId="{92DFE534-14CB-4F7A-A8FB-B4EB82211E3D}" type="pres">
      <dgm:prSet presAssocID="{E9A4425F-A06B-4FDC-BA73-B2C34992867D}" presName="root2" presStyleCnt="0"/>
      <dgm:spPr/>
      <dgm:t>
        <a:bodyPr/>
        <a:lstStyle/>
        <a:p>
          <a:endParaRPr lang="ru-RU"/>
        </a:p>
      </dgm:t>
    </dgm:pt>
    <dgm:pt modelId="{F42634CE-D672-4008-B9F0-ED5507FB3DD1}" type="pres">
      <dgm:prSet presAssocID="{E9A4425F-A06B-4FDC-BA73-B2C34992867D}" presName="LevelTwoTextNode" presStyleLbl="node2" presStyleIdx="2" presStyleCnt="3" custScaleX="2411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C35367-EA78-4C3E-AABC-CE1024AEAE20}" type="pres">
      <dgm:prSet presAssocID="{E9A4425F-A06B-4FDC-BA73-B2C34992867D}" presName="level3hierChild" presStyleCnt="0"/>
      <dgm:spPr/>
      <dgm:t>
        <a:bodyPr/>
        <a:lstStyle/>
        <a:p>
          <a:endParaRPr lang="ru-RU"/>
        </a:p>
      </dgm:t>
    </dgm:pt>
  </dgm:ptLst>
  <dgm:cxnLst>
    <dgm:cxn modelId="{52CAEAE6-35F5-4D33-A94F-BB4F650CC26C}" type="presOf" srcId="{EB7FCDDF-F31A-46AC-9DE7-68A6BF1D8A47}" destId="{326B0411-7823-4149-BECA-CB0907081694}" srcOrd="0" destOrd="0" presId="urn:microsoft.com/office/officeart/2008/layout/HorizontalMultiLevelHierarchy"/>
    <dgm:cxn modelId="{DB736826-3295-4C97-98CE-9352DD842BF3}" srcId="{EB7FCDDF-F31A-46AC-9DE7-68A6BF1D8A47}" destId="{E9A4425F-A06B-4FDC-BA73-B2C34992867D}" srcOrd="2" destOrd="0" parTransId="{5D3EE89C-4CF9-46BB-8C1A-1423B546073B}" sibTransId="{7A020EBE-B74B-4E62-9599-B5B0AFA310BD}"/>
    <dgm:cxn modelId="{EB60E89B-CCFA-4F9B-B66C-A154CC0FA14A}" srcId="{EB7FCDDF-F31A-46AC-9DE7-68A6BF1D8A47}" destId="{AE0666EB-C6D9-404A-840F-CFAE4253A86F}" srcOrd="0" destOrd="0" parTransId="{EFEEAD99-CA0E-4E7F-B392-2C8AA96A3A97}" sibTransId="{177EBC3F-878A-416F-8E60-2BBBF1BA189E}"/>
    <dgm:cxn modelId="{1B9652D4-09F9-4371-B7B9-659A70F00B03}" type="presOf" srcId="{39612DAB-F00F-4311-A2E6-090D7DC085A0}" destId="{90BEAAFB-F858-4314-A1B8-E57946FB245A}" srcOrd="0" destOrd="0" presId="urn:microsoft.com/office/officeart/2008/layout/HorizontalMultiLevelHierarchy"/>
    <dgm:cxn modelId="{47A5F059-2796-454E-B026-B5A92B6578D1}" type="presOf" srcId="{E9A4425F-A06B-4FDC-BA73-B2C34992867D}" destId="{F42634CE-D672-4008-B9F0-ED5507FB3DD1}" srcOrd="0" destOrd="0" presId="urn:microsoft.com/office/officeart/2008/layout/HorizontalMultiLevelHierarchy"/>
    <dgm:cxn modelId="{5C7E3B5E-4991-47B4-AC28-804B05F8166E}" srcId="{39612DAB-F00F-4311-A2E6-090D7DC085A0}" destId="{EB7FCDDF-F31A-46AC-9DE7-68A6BF1D8A47}" srcOrd="0" destOrd="0" parTransId="{89492D02-9FD0-4428-81EA-FBD1E993DB75}" sibTransId="{ED4E2920-68B4-48F4-9472-B553B02005F7}"/>
    <dgm:cxn modelId="{BAE029F7-8E72-465C-9CD0-561DF3DD66BE}" type="presOf" srcId="{5D3EE89C-4CF9-46BB-8C1A-1423B546073B}" destId="{DB7F9113-DC26-45EE-9685-358FCEB6A3FF}" srcOrd="1" destOrd="0" presId="urn:microsoft.com/office/officeart/2008/layout/HorizontalMultiLevelHierarchy"/>
    <dgm:cxn modelId="{378EDA69-CF45-44D2-B4FB-7F3B63643360}" type="presOf" srcId="{197C3E0F-5FE8-402B-BFA5-31B3D2C5C41D}" destId="{58CB82A1-952C-4164-9F9A-EB9D719BB171}" srcOrd="0" destOrd="0" presId="urn:microsoft.com/office/officeart/2008/layout/HorizontalMultiLevelHierarchy"/>
    <dgm:cxn modelId="{132FEE1F-8431-4F7B-BB10-0EB3C6712338}" srcId="{EB7FCDDF-F31A-46AC-9DE7-68A6BF1D8A47}" destId="{37BA7AB2-4208-43E5-B981-9550DC36DE65}" srcOrd="1" destOrd="0" parTransId="{197C3E0F-5FE8-402B-BFA5-31B3D2C5C41D}" sibTransId="{77E34597-C6A9-49FA-A1C3-CFBAC1FC9502}"/>
    <dgm:cxn modelId="{CDFE1C11-8574-46AE-A359-BFAA6F573E37}" type="presOf" srcId="{197C3E0F-5FE8-402B-BFA5-31B3D2C5C41D}" destId="{F8385E5B-352D-4834-97FC-D706A832C02A}" srcOrd="1" destOrd="0" presId="urn:microsoft.com/office/officeart/2008/layout/HorizontalMultiLevelHierarchy"/>
    <dgm:cxn modelId="{7AF183AE-3374-4A87-AD63-B76BD138B24A}" type="presOf" srcId="{EFEEAD99-CA0E-4E7F-B392-2C8AA96A3A97}" destId="{33D0744C-AB35-4394-B72E-5E9A013523C2}" srcOrd="0" destOrd="0" presId="urn:microsoft.com/office/officeart/2008/layout/HorizontalMultiLevelHierarchy"/>
    <dgm:cxn modelId="{739B46D5-EBFC-46E5-8E97-1A5273947405}" type="presOf" srcId="{5D3EE89C-4CF9-46BB-8C1A-1423B546073B}" destId="{D0FB67F6-679F-40F7-B36B-C837DA777A8F}" srcOrd="0" destOrd="0" presId="urn:microsoft.com/office/officeart/2008/layout/HorizontalMultiLevelHierarchy"/>
    <dgm:cxn modelId="{1E54A73C-5C05-4501-81C5-1558543D1107}" type="presOf" srcId="{AE0666EB-C6D9-404A-840F-CFAE4253A86F}" destId="{EB68EBD9-34BE-4B25-9D44-6C19D724AEA7}" srcOrd="0" destOrd="0" presId="urn:microsoft.com/office/officeart/2008/layout/HorizontalMultiLevelHierarchy"/>
    <dgm:cxn modelId="{6E399A5F-4FD2-4C69-A795-3C72253062B2}" type="presOf" srcId="{37BA7AB2-4208-43E5-B981-9550DC36DE65}" destId="{988B4807-A841-491A-8D15-35AC11D97242}" srcOrd="0" destOrd="0" presId="urn:microsoft.com/office/officeart/2008/layout/HorizontalMultiLevelHierarchy"/>
    <dgm:cxn modelId="{EDED1A5E-1876-4CA8-844A-851EBFED2C84}" type="presOf" srcId="{EFEEAD99-CA0E-4E7F-B392-2C8AA96A3A97}" destId="{1C125DCF-7C24-4F0C-B9BC-FE99A728F5CC}" srcOrd="1" destOrd="0" presId="urn:microsoft.com/office/officeart/2008/layout/HorizontalMultiLevelHierarchy"/>
    <dgm:cxn modelId="{64FC2B55-16F2-4A9A-91B5-80FE278C9D23}" type="presParOf" srcId="{90BEAAFB-F858-4314-A1B8-E57946FB245A}" destId="{CA905FFB-A41F-4119-9CEC-025B36B93E22}" srcOrd="0" destOrd="0" presId="urn:microsoft.com/office/officeart/2008/layout/HorizontalMultiLevelHierarchy"/>
    <dgm:cxn modelId="{CCA2E068-E11F-4548-9BBE-DF962848A73B}" type="presParOf" srcId="{CA905FFB-A41F-4119-9CEC-025B36B93E22}" destId="{326B0411-7823-4149-BECA-CB0907081694}" srcOrd="0" destOrd="0" presId="urn:microsoft.com/office/officeart/2008/layout/HorizontalMultiLevelHierarchy"/>
    <dgm:cxn modelId="{8365A8AA-6117-47E8-9B7D-B412E1C015F3}" type="presParOf" srcId="{CA905FFB-A41F-4119-9CEC-025B36B93E22}" destId="{E074F8B9-3F95-4A58-80E2-76FAB0BD98BB}" srcOrd="1" destOrd="0" presId="urn:microsoft.com/office/officeart/2008/layout/HorizontalMultiLevelHierarchy"/>
    <dgm:cxn modelId="{1A6A3F0D-48AA-468B-B130-C36E25587C4C}" type="presParOf" srcId="{E074F8B9-3F95-4A58-80E2-76FAB0BD98BB}" destId="{33D0744C-AB35-4394-B72E-5E9A013523C2}" srcOrd="0" destOrd="0" presId="urn:microsoft.com/office/officeart/2008/layout/HorizontalMultiLevelHierarchy"/>
    <dgm:cxn modelId="{DDD619C2-E674-48D3-9FA2-02E03DE859C9}" type="presParOf" srcId="{33D0744C-AB35-4394-B72E-5E9A013523C2}" destId="{1C125DCF-7C24-4F0C-B9BC-FE99A728F5CC}" srcOrd="0" destOrd="0" presId="urn:microsoft.com/office/officeart/2008/layout/HorizontalMultiLevelHierarchy"/>
    <dgm:cxn modelId="{309A65CA-59B8-416D-9C24-292DDEA08423}" type="presParOf" srcId="{E074F8B9-3F95-4A58-80E2-76FAB0BD98BB}" destId="{05ADBE28-C88D-47C4-B383-4B0280DA4480}" srcOrd="1" destOrd="0" presId="urn:microsoft.com/office/officeart/2008/layout/HorizontalMultiLevelHierarchy"/>
    <dgm:cxn modelId="{2BC189CA-981F-4660-B974-82D8BE2AC25F}" type="presParOf" srcId="{05ADBE28-C88D-47C4-B383-4B0280DA4480}" destId="{EB68EBD9-34BE-4B25-9D44-6C19D724AEA7}" srcOrd="0" destOrd="0" presId="urn:microsoft.com/office/officeart/2008/layout/HorizontalMultiLevelHierarchy"/>
    <dgm:cxn modelId="{B5E45102-05C4-48DB-982A-DABB2C6A8A01}" type="presParOf" srcId="{05ADBE28-C88D-47C4-B383-4B0280DA4480}" destId="{0DE9D2FF-9572-415D-81CB-6D04CD309FBF}" srcOrd="1" destOrd="0" presId="urn:microsoft.com/office/officeart/2008/layout/HorizontalMultiLevelHierarchy"/>
    <dgm:cxn modelId="{1E432E7E-2886-40A4-9F1B-39F741E8EC8B}" type="presParOf" srcId="{E074F8B9-3F95-4A58-80E2-76FAB0BD98BB}" destId="{58CB82A1-952C-4164-9F9A-EB9D719BB171}" srcOrd="2" destOrd="0" presId="urn:microsoft.com/office/officeart/2008/layout/HorizontalMultiLevelHierarchy"/>
    <dgm:cxn modelId="{84229F06-07F4-4A4E-9527-757242A010F4}" type="presParOf" srcId="{58CB82A1-952C-4164-9F9A-EB9D719BB171}" destId="{F8385E5B-352D-4834-97FC-D706A832C02A}" srcOrd="0" destOrd="0" presId="urn:microsoft.com/office/officeart/2008/layout/HorizontalMultiLevelHierarchy"/>
    <dgm:cxn modelId="{5EB11C3E-2D79-45BE-80CE-69DA5DF5CD27}" type="presParOf" srcId="{E074F8B9-3F95-4A58-80E2-76FAB0BD98BB}" destId="{B9B2DD58-0AA2-4778-B791-D5D99E7675CB}" srcOrd="3" destOrd="0" presId="urn:microsoft.com/office/officeart/2008/layout/HorizontalMultiLevelHierarchy"/>
    <dgm:cxn modelId="{F706FA62-FAAE-4969-9791-5921E3CD3561}" type="presParOf" srcId="{B9B2DD58-0AA2-4778-B791-D5D99E7675CB}" destId="{988B4807-A841-491A-8D15-35AC11D97242}" srcOrd="0" destOrd="0" presId="urn:microsoft.com/office/officeart/2008/layout/HorizontalMultiLevelHierarchy"/>
    <dgm:cxn modelId="{4067903D-A7CC-4552-9318-577E833B5C41}" type="presParOf" srcId="{B9B2DD58-0AA2-4778-B791-D5D99E7675CB}" destId="{C236DA9B-71DA-4738-ACB6-E56AE263C482}" srcOrd="1" destOrd="0" presId="urn:microsoft.com/office/officeart/2008/layout/HorizontalMultiLevelHierarchy"/>
    <dgm:cxn modelId="{C0CB1814-673C-4D0E-A35C-4D5040E8EDAD}" type="presParOf" srcId="{E074F8B9-3F95-4A58-80E2-76FAB0BD98BB}" destId="{D0FB67F6-679F-40F7-B36B-C837DA777A8F}" srcOrd="4" destOrd="0" presId="urn:microsoft.com/office/officeart/2008/layout/HorizontalMultiLevelHierarchy"/>
    <dgm:cxn modelId="{B12F7DD8-3FB8-4C98-A801-81522130DC02}" type="presParOf" srcId="{D0FB67F6-679F-40F7-B36B-C837DA777A8F}" destId="{DB7F9113-DC26-45EE-9685-358FCEB6A3FF}" srcOrd="0" destOrd="0" presId="urn:microsoft.com/office/officeart/2008/layout/HorizontalMultiLevelHierarchy"/>
    <dgm:cxn modelId="{95D7F866-0532-4957-BC9C-50B461B1F736}" type="presParOf" srcId="{E074F8B9-3F95-4A58-80E2-76FAB0BD98BB}" destId="{92DFE534-14CB-4F7A-A8FB-B4EB82211E3D}" srcOrd="5" destOrd="0" presId="urn:microsoft.com/office/officeart/2008/layout/HorizontalMultiLevelHierarchy"/>
    <dgm:cxn modelId="{FF107E82-EFE8-4726-9EB7-F18B11328514}" type="presParOf" srcId="{92DFE534-14CB-4F7A-A8FB-B4EB82211E3D}" destId="{F42634CE-D672-4008-B9F0-ED5507FB3DD1}" srcOrd="0" destOrd="0" presId="urn:microsoft.com/office/officeart/2008/layout/HorizontalMultiLevelHierarchy"/>
    <dgm:cxn modelId="{3FBB2A98-B8C3-4C9F-9D67-F343C40D87D2}" type="presParOf" srcId="{92DFE534-14CB-4F7A-A8FB-B4EB82211E3D}" destId="{A1C35367-EA78-4C3E-AABC-CE1024AEAE2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37719D-87CF-40B4-997C-FCC71687F22D}" type="doc">
      <dgm:prSet loTypeId="urn:microsoft.com/office/officeart/2005/8/layout/list1" loCatId="list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CAFACC25-2312-4F62-AE69-9B630D155C53}">
      <dgm:prSet custT="1"/>
      <dgm:spPr/>
      <dgm:t>
        <a:bodyPr/>
        <a:lstStyle/>
        <a:p>
          <a:pPr algn="ctr"/>
          <a:r>
            <a:rPr lang="ru-RU" sz="1700" dirty="0" smtClean="0">
              <a:solidFill>
                <a:schemeClr val="accent4">
                  <a:lumMod val="50000"/>
                </a:schemeClr>
              </a:solidFill>
            </a:rPr>
            <a:t>Содержание образовательных областей дополнено задачами воспитания, отражающими направленность на приобщение детей к ценностям «Родина», «Природа», «Семья», </a:t>
          </a:r>
          <a:r>
            <a:rPr lang="ru-RU" sz="1700" b="0" u="none" dirty="0" smtClean="0">
              <a:solidFill>
                <a:schemeClr val="accent4">
                  <a:lumMod val="50000"/>
                </a:schemeClr>
              </a:solidFill>
            </a:rPr>
            <a:t>«Человек», </a:t>
          </a:r>
          <a:r>
            <a:rPr lang="ru-RU" sz="1700" b="1" u="sng" dirty="0" smtClean="0">
              <a:solidFill>
                <a:schemeClr val="accent4">
                  <a:lumMod val="50000"/>
                </a:schemeClr>
              </a:solidFill>
            </a:rPr>
            <a:t>«Жизнь</a:t>
          </a:r>
          <a:r>
            <a:rPr lang="ru-RU" sz="1700" dirty="0" smtClean="0">
              <a:solidFill>
                <a:schemeClr val="accent4">
                  <a:lumMod val="50000"/>
                </a:schemeClr>
              </a:solidFill>
            </a:rPr>
            <a:t>», </a:t>
          </a:r>
          <a:r>
            <a:rPr lang="ru-RU" sz="1700" b="1" u="sng" dirty="0" smtClean="0">
              <a:solidFill>
                <a:schemeClr val="accent4">
                  <a:lumMod val="50000"/>
                </a:schemeClr>
              </a:solidFill>
            </a:rPr>
            <a:t>«Милосердие», «Добро»</a:t>
          </a:r>
          <a:r>
            <a:rPr lang="ru-RU" sz="1700" dirty="0" smtClean="0">
              <a:solidFill>
                <a:schemeClr val="accent4">
                  <a:lumMod val="50000"/>
                </a:schemeClr>
              </a:solidFill>
            </a:rPr>
            <a:t>, «Дружба», «Сотрудничество», «Труд», «</a:t>
          </a:r>
          <a:r>
            <a:rPr lang="ru-RU" sz="1700" b="1" u="sng" dirty="0" smtClean="0">
              <a:solidFill>
                <a:schemeClr val="accent4">
                  <a:lumMod val="50000"/>
                </a:schemeClr>
              </a:solidFill>
            </a:rPr>
            <a:t>По</a:t>
          </a:r>
          <a:r>
            <a:rPr lang="ru-RU" sz="1700" dirty="0" smtClean="0">
              <a:solidFill>
                <a:schemeClr val="accent4">
                  <a:lumMod val="50000"/>
                </a:schemeClr>
              </a:solidFill>
            </a:rPr>
            <a:t>знание», «Культура», «Красота», «Здоровье»</a:t>
          </a:r>
          <a:endParaRPr lang="ru-RU" sz="1700" dirty="0">
            <a:solidFill>
              <a:schemeClr val="accent4">
                <a:lumMod val="50000"/>
              </a:schemeClr>
            </a:solidFill>
          </a:endParaRPr>
        </a:p>
      </dgm:t>
    </dgm:pt>
    <dgm:pt modelId="{299BF39E-EFCE-41DD-94EC-7E2B91E3B532}" type="parTrans" cxnId="{C0394204-79D2-4F09-BC8A-91AE961D857F}">
      <dgm:prSet/>
      <dgm:spPr/>
      <dgm:t>
        <a:bodyPr/>
        <a:lstStyle/>
        <a:p>
          <a:endParaRPr lang="ru-RU"/>
        </a:p>
      </dgm:t>
    </dgm:pt>
    <dgm:pt modelId="{9DC6B02D-46C8-4F95-B82C-6C019EF474B6}" type="sibTrans" cxnId="{C0394204-79D2-4F09-BC8A-91AE961D857F}">
      <dgm:prSet/>
      <dgm:spPr/>
      <dgm:t>
        <a:bodyPr/>
        <a:lstStyle/>
        <a:p>
          <a:endParaRPr lang="ru-RU"/>
        </a:p>
      </dgm:t>
    </dgm:pt>
    <dgm:pt modelId="{4618BFFD-3251-4191-ACA5-1C8431A736BB}">
      <dgm:prSet custT="1"/>
      <dgm:spPr/>
      <dgm:t>
        <a:bodyPr/>
        <a:lstStyle/>
        <a:p>
          <a:pPr algn="ctr"/>
          <a:r>
            <a:rPr lang="ru-RU" sz="1700" dirty="0" smtClean="0">
              <a:solidFill>
                <a:schemeClr val="accent4">
                  <a:lumMod val="50000"/>
                </a:schemeClr>
              </a:solidFill>
            </a:rPr>
            <a:t>Использование</a:t>
          </a:r>
          <a:r>
            <a:rPr lang="ru-RU" sz="18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ru-RU" sz="1700" dirty="0" smtClean="0">
              <a:solidFill>
                <a:schemeClr val="accent4">
                  <a:lumMod val="50000"/>
                </a:schemeClr>
              </a:solidFill>
            </a:rPr>
            <a:t>различных образовательных технологий (дистанционные образовательные технологии, дистанционное обучение, за исключением тех, которые могут нанести вред здоровью детей)</a:t>
          </a:r>
          <a:r>
            <a:rPr lang="ru-RU" sz="1700" dirty="0" smtClean="0"/>
            <a:t/>
          </a:r>
          <a:br>
            <a:rPr lang="ru-RU" sz="1700" dirty="0" smtClean="0"/>
          </a:br>
          <a:endParaRPr lang="ru-RU" sz="1700" dirty="0"/>
        </a:p>
      </dgm:t>
    </dgm:pt>
    <dgm:pt modelId="{EA095D88-A4C6-4747-9BE6-DB0F1C71303C}" type="parTrans" cxnId="{AA127710-423D-4E53-8060-E711C55EE673}">
      <dgm:prSet/>
      <dgm:spPr/>
      <dgm:t>
        <a:bodyPr/>
        <a:lstStyle/>
        <a:p>
          <a:endParaRPr lang="ru-RU"/>
        </a:p>
      </dgm:t>
    </dgm:pt>
    <dgm:pt modelId="{2ACBE5C5-35D2-493B-8ADA-EA8609A6F570}" type="sibTrans" cxnId="{AA127710-423D-4E53-8060-E711C55EE673}">
      <dgm:prSet/>
      <dgm:spPr/>
      <dgm:t>
        <a:bodyPr/>
        <a:lstStyle/>
        <a:p>
          <a:endParaRPr lang="ru-RU"/>
        </a:p>
      </dgm:t>
    </dgm:pt>
    <dgm:pt modelId="{4C1B36C5-BA20-4754-B23B-78F6CDA03D01}">
      <dgm:prSet custT="1"/>
      <dgm:spPr/>
      <dgm:t>
        <a:bodyPr/>
        <a:lstStyle/>
        <a:p>
          <a:pPr algn="ctr"/>
          <a:r>
            <a:rPr lang="ru-RU" sz="1700" dirty="0" smtClean="0">
              <a:solidFill>
                <a:schemeClr val="accent4">
                  <a:lumMod val="50000"/>
                </a:schemeClr>
              </a:solidFill>
            </a:rPr>
            <a:t>Уточнены методы реализации задач воспитания, методы реализации задач обучения дошкольников</a:t>
          </a:r>
          <a:endParaRPr lang="ru-RU" sz="1700" dirty="0">
            <a:solidFill>
              <a:schemeClr val="accent4">
                <a:lumMod val="50000"/>
              </a:schemeClr>
            </a:solidFill>
          </a:endParaRPr>
        </a:p>
      </dgm:t>
    </dgm:pt>
    <dgm:pt modelId="{4D3ABE03-779D-43ED-AD23-67E3C16A1D65}" type="parTrans" cxnId="{BC303048-A768-44D5-8474-CEC8DA5AE5F4}">
      <dgm:prSet/>
      <dgm:spPr/>
      <dgm:t>
        <a:bodyPr/>
        <a:lstStyle/>
        <a:p>
          <a:endParaRPr lang="ru-RU"/>
        </a:p>
      </dgm:t>
    </dgm:pt>
    <dgm:pt modelId="{A99662DE-33A6-464E-8F7B-D5EEB19B3B68}" type="sibTrans" cxnId="{BC303048-A768-44D5-8474-CEC8DA5AE5F4}">
      <dgm:prSet/>
      <dgm:spPr/>
      <dgm:t>
        <a:bodyPr/>
        <a:lstStyle/>
        <a:p>
          <a:endParaRPr lang="ru-RU"/>
        </a:p>
      </dgm:t>
    </dgm:pt>
    <dgm:pt modelId="{75A7471A-DCF3-4A51-9D0F-22C66B36D909}" type="pres">
      <dgm:prSet presAssocID="{FD37719D-87CF-40B4-997C-FCC71687F22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548B8C-997B-4171-B9A0-5432AC274AE3}" type="pres">
      <dgm:prSet presAssocID="{CAFACC25-2312-4F62-AE69-9B630D155C53}" presName="parentLin" presStyleCnt="0"/>
      <dgm:spPr/>
      <dgm:t>
        <a:bodyPr/>
        <a:lstStyle/>
        <a:p>
          <a:endParaRPr lang="ru-RU"/>
        </a:p>
      </dgm:t>
    </dgm:pt>
    <dgm:pt modelId="{2A1A3FBF-CDC3-481C-9A8B-3498EDE95CA3}" type="pres">
      <dgm:prSet presAssocID="{CAFACC25-2312-4F62-AE69-9B630D155C5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BCF258A-C990-4A15-AB37-ECA028197BD9}" type="pres">
      <dgm:prSet presAssocID="{CAFACC25-2312-4F62-AE69-9B630D155C53}" presName="parentText" presStyleLbl="node1" presStyleIdx="0" presStyleCnt="3" custScaleX="119231" custScaleY="88112" custLinFactNeighborX="-79511" custLinFactNeighborY="25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57AE13-85E0-4182-9C5A-2EA12D73E3CB}" type="pres">
      <dgm:prSet presAssocID="{CAFACC25-2312-4F62-AE69-9B630D155C53}" presName="negativeSpace" presStyleCnt="0"/>
      <dgm:spPr/>
      <dgm:t>
        <a:bodyPr/>
        <a:lstStyle/>
        <a:p>
          <a:endParaRPr lang="ru-RU"/>
        </a:p>
      </dgm:t>
    </dgm:pt>
    <dgm:pt modelId="{2787DAD3-56CC-471A-9978-4BB48AE0F946}" type="pres">
      <dgm:prSet presAssocID="{CAFACC25-2312-4F62-AE69-9B630D155C53}" presName="childText" presStyleLbl="conFgAcc1" presStyleIdx="0" presStyleCnt="3" custScaleX="85376" custScaleY="59271" custLinFactNeighborX="2134" custLinFactNeighborY="40817">
        <dgm:presLayoutVars>
          <dgm:bulletEnabled val="1"/>
        </dgm:presLayoutVars>
      </dgm:prSet>
      <dgm:spPr>
        <a:solidFill>
          <a:srgbClr val="E1CD86">
            <a:alpha val="90000"/>
          </a:srgbClr>
        </a:solidFill>
      </dgm:spPr>
      <dgm:t>
        <a:bodyPr/>
        <a:lstStyle/>
        <a:p>
          <a:endParaRPr lang="ru-RU"/>
        </a:p>
      </dgm:t>
    </dgm:pt>
    <dgm:pt modelId="{49503A18-745F-457D-9AA4-7A9E3F481A09}" type="pres">
      <dgm:prSet presAssocID="{9DC6B02D-46C8-4F95-B82C-6C019EF474B6}" presName="spaceBetweenRectangles" presStyleCnt="0"/>
      <dgm:spPr/>
      <dgm:t>
        <a:bodyPr/>
        <a:lstStyle/>
        <a:p>
          <a:endParaRPr lang="ru-RU"/>
        </a:p>
      </dgm:t>
    </dgm:pt>
    <dgm:pt modelId="{D14C6823-1B12-4CED-8420-FFA1A59C66DB}" type="pres">
      <dgm:prSet presAssocID="{4618BFFD-3251-4191-ACA5-1C8431A736BB}" presName="parentLin" presStyleCnt="0"/>
      <dgm:spPr/>
      <dgm:t>
        <a:bodyPr/>
        <a:lstStyle/>
        <a:p>
          <a:endParaRPr lang="ru-RU"/>
        </a:p>
      </dgm:t>
    </dgm:pt>
    <dgm:pt modelId="{1B30EED0-95B2-4F0C-8FC3-A0609D48C0D8}" type="pres">
      <dgm:prSet presAssocID="{4618BFFD-3251-4191-ACA5-1C8431A736B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A156447-FD65-4C82-AFAF-8F2107C57593}" type="pres">
      <dgm:prSet presAssocID="{4618BFFD-3251-4191-ACA5-1C8431A736BB}" presName="parentText" presStyleLbl="node1" presStyleIdx="1" presStyleCnt="3" custScaleX="118681" custScaleY="89221" custLinFactNeighborX="-78197" custLinFactNeighborY="-1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1D193A-7E29-4C7A-B484-59F2AACDADC9}" type="pres">
      <dgm:prSet presAssocID="{4618BFFD-3251-4191-ACA5-1C8431A736BB}" presName="negativeSpace" presStyleCnt="0"/>
      <dgm:spPr/>
      <dgm:t>
        <a:bodyPr/>
        <a:lstStyle/>
        <a:p>
          <a:endParaRPr lang="ru-RU"/>
        </a:p>
      </dgm:t>
    </dgm:pt>
    <dgm:pt modelId="{20CB1FA8-90D8-4282-9E1C-41A84BDAB2FB}" type="pres">
      <dgm:prSet presAssocID="{4618BFFD-3251-4191-ACA5-1C8431A736BB}" presName="childText" presStyleLbl="conFgAcc1" presStyleIdx="1" presStyleCnt="3" custScaleX="88942" custScaleY="60637" custLinFactNeighborX="195" custLinFactNeighborY="32874">
        <dgm:presLayoutVars>
          <dgm:bulletEnabled val="1"/>
        </dgm:presLayoutVars>
      </dgm:prSet>
      <dgm:spPr>
        <a:solidFill>
          <a:srgbClr val="E1CD86">
            <a:alpha val="90000"/>
          </a:srgbClr>
        </a:solidFill>
      </dgm:spPr>
      <dgm:t>
        <a:bodyPr/>
        <a:lstStyle/>
        <a:p>
          <a:endParaRPr lang="ru-RU"/>
        </a:p>
      </dgm:t>
    </dgm:pt>
    <dgm:pt modelId="{75F43699-E86E-4B52-BE6B-DBD63BC0FE6E}" type="pres">
      <dgm:prSet presAssocID="{2ACBE5C5-35D2-493B-8ADA-EA8609A6F570}" presName="spaceBetweenRectangles" presStyleCnt="0"/>
      <dgm:spPr/>
      <dgm:t>
        <a:bodyPr/>
        <a:lstStyle/>
        <a:p>
          <a:endParaRPr lang="ru-RU"/>
        </a:p>
      </dgm:t>
    </dgm:pt>
    <dgm:pt modelId="{F10E5619-4212-468F-B67D-5D14A893391B}" type="pres">
      <dgm:prSet presAssocID="{4C1B36C5-BA20-4754-B23B-78F6CDA03D01}" presName="parentLin" presStyleCnt="0"/>
      <dgm:spPr/>
      <dgm:t>
        <a:bodyPr/>
        <a:lstStyle/>
        <a:p>
          <a:endParaRPr lang="ru-RU"/>
        </a:p>
      </dgm:t>
    </dgm:pt>
    <dgm:pt modelId="{86C97C1C-3CEA-430D-941A-9096CED29C8C}" type="pres">
      <dgm:prSet presAssocID="{4C1B36C5-BA20-4754-B23B-78F6CDA03D0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AD437A8-A626-4B11-BBAE-AFF1C2810AB5}" type="pres">
      <dgm:prSet presAssocID="{4C1B36C5-BA20-4754-B23B-78F6CDA03D01}" presName="parentText" presStyleLbl="node1" presStyleIdx="2" presStyleCnt="3" custScaleX="117746" custScaleY="80077" custLinFactNeighborX="-80151" custLinFactNeighborY="-55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417512-D8A7-4C50-AF91-DE2D74190CE7}" type="pres">
      <dgm:prSet presAssocID="{4C1B36C5-BA20-4754-B23B-78F6CDA03D01}" presName="negativeSpace" presStyleCnt="0"/>
      <dgm:spPr/>
      <dgm:t>
        <a:bodyPr/>
        <a:lstStyle/>
        <a:p>
          <a:endParaRPr lang="ru-RU"/>
        </a:p>
      </dgm:t>
    </dgm:pt>
    <dgm:pt modelId="{1333EE81-D1DC-4589-874D-A9CB9D5AEF44}" type="pres">
      <dgm:prSet presAssocID="{4C1B36C5-BA20-4754-B23B-78F6CDA03D01}" presName="childText" presStyleLbl="conFgAcc1" presStyleIdx="2" presStyleCnt="3" custScaleX="89330" custScaleY="65766" custLinFactNeighborX="194" custLinFactNeighborY="-970">
        <dgm:presLayoutVars>
          <dgm:bulletEnabled val="1"/>
        </dgm:presLayoutVars>
      </dgm:prSet>
      <dgm:spPr>
        <a:solidFill>
          <a:srgbClr val="E1CD86">
            <a:alpha val="90000"/>
          </a:srgbClr>
        </a:solidFill>
      </dgm:spPr>
      <dgm:t>
        <a:bodyPr/>
        <a:lstStyle/>
        <a:p>
          <a:endParaRPr lang="ru-RU"/>
        </a:p>
      </dgm:t>
    </dgm:pt>
  </dgm:ptLst>
  <dgm:cxnLst>
    <dgm:cxn modelId="{C0394204-79D2-4F09-BC8A-91AE961D857F}" srcId="{FD37719D-87CF-40B4-997C-FCC71687F22D}" destId="{CAFACC25-2312-4F62-AE69-9B630D155C53}" srcOrd="0" destOrd="0" parTransId="{299BF39E-EFCE-41DD-94EC-7E2B91E3B532}" sibTransId="{9DC6B02D-46C8-4F95-B82C-6C019EF474B6}"/>
    <dgm:cxn modelId="{F203F068-5026-4104-AAB7-49419525F645}" type="presOf" srcId="{4C1B36C5-BA20-4754-B23B-78F6CDA03D01}" destId="{86C97C1C-3CEA-430D-941A-9096CED29C8C}" srcOrd="0" destOrd="0" presId="urn:microsoft.com/office/officeart/2005/8/layout/list1"/>
    <dgm:cxn modelId="{7EF67A36-B595-4713-9B62-677940DB110C}" type="presOf" srcId="{CAFACC25-2312-4F62-AE69-9B630D155C53}" destId="{2A1A3FBF-CDC3-481C-9A8B-3498EDE95CA3}" srcOrd="0" destOrd="0" presId="urn:microsoft.com/office/officeart/2005/8/layout/list1"/>
    <dgm:cxn modelId="{D1E6CA90-3D29-48C6-87C3-96DCF6065471}" type="presOf" srcId="{CAFACC25-2312-4F62-AE69-9B630D155C53}" destId="{9BCF258A-C990-4A15-AB37-ECA028197BD9}" srcOrd="1" destOrd="0" presId="urn:microsoft.com/office/officeart/2005/8/layout/list1"/>
    <dgm:cxn modelId="{B5772364-0C36-4308-9EC3-90F7E988B5E4}" type="presOf" srcId="{4618BFFD-3251-4191-ACA5-1C8431A736BB}" destId="{2A156447-FD65-4C82-AFAF-8F2107C57593}" srcOrd="1" destOrd="0" presId="urn:microsoft.com/office/officeart/2005/8/layout/list1"/>
    <dgm:cxn modelId="{30B4527C-53FC-46B7-A093-E24ACCA7432B}" type="presOf" srcId="{FD37719D-87CF-40B4-997C-FCC71687F22D}" destId="{75A7471A-DCF3-4A51-9D0F-22C66B36D909}" srcOrd="0" destOrd="0" presId="urn:microsoft.com/office/officeart/2005/8/layout/list1"/>
    <dgm:cxn modelId="{AA127710-423D-4E53-8060-E711C55EE673}" srcId="{FD37719D-87CF-40B4-997C-FCC71687F22D}" destId="{4618BFFD-3251-4191-ACA5-1C8431A736BB}" srcOrd="1" destOrd="0" parTransId="{EA095D88-A4C6-4747-9BE6-DB0F1C71303C}" sibTransId="{2ACBE5C5-35D2-493B-8ADA-EA8609A6F570}"/>
    <dgm:cxn modelId="{45529E72-77CC-43C1-916D-387BC4F6F0CB}" type="presOf" srcId="{4C1B36C5-BA20-4754-B23B-78F6CDA03D01}" destId="{4AD437A8-A626-4B11-BBAE-AFF1C2810AB5}" srcOrd="1" destOrd="0" presId="urn:microsoft.com/office/officeart/2005/8/layout/list1"/>
    <dgm:cxn modelId="{BC303048-A768-44D5-8474-CEC8DA5AE5F4}" srcId="{FD37719D-87CF-40B4-997C-FCC71687F22D}" destId="{4C1B36C5-BA20-4754-B23B-78F6CDA03D01}" srcOrd="2" destOrd="0" parTransId="{4D3ABE03-779D-43ED-AD23-67E3C16A1D65}" sibTransId="{A99662DE-33A6-464E-8F7B-D5EEB19B3B68}"/>
    <dgm:cxn modelId="{C2BC7C9F-BCF9-460A-88A4-97F2217697A6}" type="presOf" srcId="{4618BFFD-3251-4191-ACA5-1C8431A736BB}" destId="{1B30EED0-95B2-4F0C-8FC3-A0609D48C0D8}" srcOrd="0" destOrd="0" presId="urn:microsoft.com/office/officeart/2005/8/layout/list1"/>
    <dgm:cxn modelId="{C49D3DBE-34C1-4C8F-9FC6-61FC56539F32}" type="presParOf" srcId="{75A7471A-DCF3-4A51-9D0F-22C66B36D909}" destId="{27548B8C-997B-4171-B9A0-5432AC274AE3}" srcOrd="0" destOrd="0" presId="urn:microsoft.com/office/officeart/2005/8/layout/list1"/>
    <dgm:cxn modelId="{E439B5D6-7B26-45C1-8D98-7F993B204F12}" type="presParOf" srcId="{27548B8C-997B-4171-B9A0-5432AC274AE3}" destId="{2A1A3FBF-CDC3-481C-9A8B-3498EDE95CA3}" srcOrd="0" destOrd="0" presId="urn:microsoft.com/office/officeart/2005/8/layout/list1"/>
    <dgm:cxn modelId="{3D4BEB28-328C-4D0F-AE96-E455C67BF443}" type="presParOf" srcId="{27548B8C-997B-4171-B9A0-5432AC274AE3}" destId="{9BCF258A-C990-4A15-AB37-ECA028197BD9}" srcOrd="1" destOrd="0" presId="urn:microsoft.com/office/officeart/2005/8/layout/list1"/>
    <dgm:cxn modelId="{9769487C-CEC4-4B98-BEE0-DE5F20D01C9F}" type="presParOf" srcId="{75A7471A-DCF3-4A51-9D0F-22C66B36D909}" destId="{3157AE13-85E0-4182-9C5A-2EA12D73E3CB}" srcOrd="1" destOrd="0" presId="urn:microsoft.com/office/officeart/2005/8/layout/list1"/>
    <dgm:cxn modelId="{A734004C-E22B-45B5-B220-EEA321B4E509}" type="presParOf" srcId="{75A7471A-DCF3-4A51-9D0F-22C66B36D909}" destId="{2787DAD3-56CC-471A-9978-4BB48AE0F946}" srcOrd="2" destOrd="0" presId="urn:microsoft.com/office/officeart/2005/8/layout/list1"/>
    <dgm:cxn modelId="{2A88102C-812E-4827-96D0-500ECB9D7FA0}" type="presParOf" srcId="{75A7471A-DCF3-4A51-9D0F-22C66B36D909}" destId="{49503A18-745F-457D-9AA4-7A9E3F481A09}" srcOrd="3" destOrd="0" presId="urn:microsoft.com/office/officeart/2005/8/layout/list1"/>
    <dgm:cxn modelId="{F7DAEAB0-6C66-4B93-8FD4-22F125C3C4DB}" type="presParOf" srcId="{75A7471A-DCF3-4A51-9D0F-22C66B36D909}" destId="{D14C6823-1B12-4CED-8420-FFA1A59C66DB}" srcOrd="4" destOrd="0" presId="urn:microsoft.com/office/officeart/2005/8/layout/list1"/>
    <dgm:cxn modelId="{CA5229E5-D2D1-4A8C-84F5-F00267A31175}" type="presParOf" srcId="{D14C6823-1B12-4CED-8420-FFA1A59C66DB}" destId="{1B30EED0-95B2-4F0C-8FC3-A0609D48C0D8}" srcOrd="0" destOrd="0" presId="urn:microsoft.com/office/officeart/2005/8/layout/list1"/>
    <dgm:cxn modelId="{A88B8837-12DC-4254-B40F-8F82D862E9AB}" type="presParOf" srcId="{D14C6823-1B12-4CED-8420-FFA1A59C66DB}" destId="{2A156447-FD65-4C82-AFAF-8F2107C57593}" srcOrd="1" destOrd="0" presId="urn:microsoft.com/office/officeart/2005/8/layout/list1"/>
    <dgm:cxn modelId="{535CCC0F-9EB6-47FC-BF24-741791574FBF}" type="presParOf" srcId="{75A7471A-DCF3-4A51-9D0F-22C66B36D909}" destId="{3C1D193A-7E29-4C7A-B484-59F2AACDADC9}" srcOrd="5" destOrd="0" presId="urn:microsoft.com/office/officeart/2005/8/layout/list1"/>
    <dgm:cxn modelId="{96A5059E-AB3D-45C2-8CDF-9BB18A5DF633}" type="presParOf" srcId="{75A7471A-DCF3-4A51-9D0F-22C66B36D909}" destId="{20CB1FA8-90D8-4282-9E1C-41A84BDAB2FB}" srcOrd="6" destOrd="0" presId="urn:microsoft.com/office/officeart/2005/8/layout/list1"/>
    <dgm:cxn modelId="{7FA9E2FD-B429-4740-9C8B-00437F32837C}" type="presParOf" srcId="{75A7471A-DCF3-4A51-9D0F-22C66B36D909}" destId="{75F43699-E86E-4B52-BE6B-DBD63BC0FE6E}" srcOrd="7" destOrd="0" presId="urn:microsoft.com/office/officeart/2005/8/layout/list1"/>
    <dgm:cxn modelId="{512F2AC0-BBEF-442E-B6A4-EF290B674ED2}" type="presParOf" srcId="{75A7471A-DCF3-4A51-9D0F-22C66B36D909}" destId="{F10E5619-4212-468F-B67D-5D14A893391B}" srcOrd="8" destOrd="0" presId="urn:microsoft.com/office/officeart/2005/8/layout/list1"/>
    <dgm:cxn modelId="{073D1F92-8609-4D37-B39D-D0D7DA6719FE}" type="presParOf" srcId="{F10E5619-4212-468F-B67D-5D14A893391B}" destId="{86C97C1C-3CEA-430D-941A-9096CED29C8C}" srcOrd="0" destOrd="0" presId="urn:microsoft.com/office/officeart/2005/8/layout/list1"/>
    <dgm:cxn modelId="{28A9BD97-4D08-4C2A-9FC9-14E5204775EF}" type="presParOf" srcId="{F10E5619-4212-468F-B67D-5D14A893391B}" destId="{4AD437A8-A626-4B11-BBAE-AFF1C2810AB5}" srcOrd="1" destOrd="0" presId="urn:microsoft.com/office/officeart/2005/8/layout/list1"/>
    <dgm:cxn modelId="{D5F2A1BE-1CF7-4B6C-A620-8DE3563C196A}" type="presParOf" srcId="{75A7471A-DCF3-4A51-9D0F-22C66B36D909}" destId="{E4417512-D8A7-4C50-AF91-DE2D74190CE7}" srcOrd="9" destOrd="0" presId="urn:microsoft.com/office/officeart/2005/8/layout/list1"/>
    <dgm:cxn modelId="{FFC75562-ED46-4D35-AC9D-54E8399A92AD}" type="presParOf" srcId="{75A7471A-DCF3-4A51-9D0F-22C66B36D909}" destId="{1333EE81-D1DC-4589-874D-A9CB9D5AEF44}" srcOrd="10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37719D-87CF-40B4-997C-FCC71687F22D}" type="doc">
      <dgm:prSet loTypeId="urn:microsoft.com/office/officeart/2005/8/layout/list1" loCatId="list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CAFACC25-2312-4F62-AE69-9B630D155C53}">
      <dgm:prSet custT="1"/>
      <dgm:spPr/>
      <dgm:t>
        <a:bodyPr/>
        <a:lstStyle/>
        <a:p>
          <a:pPr algn="just"/>
          <a:r>
            <a:rPr lang="ru-RU" sz="1600" dirty="0" smtClean="0">
              <a:solidFill>
                <a:schemeClr val="accent4">
                  <a:lumMod val="50000"/>
                </a:schemeClr>
              </a:solidFill>
            </a:rPr>
            <a:t>Психолого-педагогические условия </a:t>
          </a:r>
          <a:r>
            <a:rPr lang="ru-RU" sz="1600" dirty="0" smtClean="0">
              <a:solidFill>
                <a:schemeClr val="accent4">
                  <a:lumMod val="50000"/>
                </a:schemeClr>
              </a:solidFill>
            </a:rPr>
            <a:t>дополнены</a:t>
          </a:r>
          <a:endParaRPr lang="ru-RU" sz="1600" dirty="0" smtClean="0">
            <a:solidFill>
              <a:schemeClr val="accent4">
                <a:lumMod val="50000"/>
              </a:schemeClr>
            </a:solidFill>
          </a:endParaRPr>
        </a:p>
        <a:p>
          <a:pPr algn="just"/>
          <a:r>
            <a:rPr lang="ru-RU" sz="1600" dirty="0" smtClean="0">
              <a:solidFill>
                <a:schemeClr val="accent4">
                  <a:lumMod val="50000"/>
                </a:schemeClr>
              </a:solidFill>
            </a:rPr>
            <a:t>ФОП ДО не выдвигает жестких требований к организации </a:t>
          </a:r>
          <a:r>
            <a:rPr lang="ru-RU" sz="1600" dirty="0" smtClean="0">
              <a:solidFill>
                <a:schemeClr val="accent4">
                  <a:lumMod val="50000"/>
                </a:schemeClr>
              </a:solidFill>
            </a:rPr>
            <a:t>развивающая предметно-пространственная среда </a:t>
          </a:r>
          <a:endParaRPr lang="ru-RU" sz="1600" dirty="0" smtClean="0">
            <a:solidFill>
              <a:schemeClr val="accent4">
                <a:lumMod val="50000"/>
              </a:schemeClr>
            </a:solidFill>
          </a:endParaRPr>
        </a:p>
        <a:p>
          <a:pPr algn="ctr"/>
          <a:endParaRPr lang="ru-RU" sz="1600" dirty="0">
            <a:solidFill>
              <a:schemeClr val="accent4">
                <a:lumMod val="50000"/>
              </a:schemeClr>
            </a:solidFill>
          </a:endParaRPr>
        </a:p>
      </dgm:t>
    </dgm:pt>
    <dgm:pt modelId="{299BF39E-EFCE-41DD-94EC-7E2B91E3B532}" type="parTrans" cxnId="{C0394204-79D2-4F09-BC8A-91AE961D857F}">
      <dgm:prSet/>
      <dgm:spPr/>
      <dgm:t>
        <a:bodyPr/>
        <a:lstStyle/>
        <a:p>
          <a:endParaRPr lang="ru-RU"/>
        </a:p>
      </dgm:t>
    </dgm:pt>
    <dgm:pt modelId="{9DC6B02D-46C8-4F95-B82C-6C019EF474B6}" type="sibTrans" cxnId="{C0394204-79D2-4F09-BC8A-91AE961D857F}">
      <dgm:prSet/>
      <dgm:spPr/>
      <dgm:t>
        <a:bodyPr/>
        <a:lstStyle/>
        <a:p>
          <a:endParaRPr lang="ru-RU"/>
        </a:p>
      </dgm:t>
    </dgm:pt>
    <dgm:pt modelId="{4618BFFD-3251-4191-ACA5-1C8431A736BB}">
      <dgm:prSet custT="1"/>
      <dgm:spPr/>
      <dgm:t>
        <a:bodyPr/>
        <a:lstStyle/>
        <a:p>
          <a:pPr algn="ctr"/>
          <a:r>
            <a:rPr lang="ru-RU" sz="1700" dirty="0" smtClean="0"/>
            <a:t/>
          </a:r>
          <a:br>
            <a:rPr lang="ru-RU" sz="1700" dirty="0" smtClean="0"/>
          </a:br>
          <a:endParaRPr lang="ru-RU" sz="1700" dirty="0"/>
        </a:p>
      </dgm:t>
    </dgm:pt>
    <dgm:pt modelId="{EA095D88-A4C6-4747-9BE6-DB0F1C71303C}" type="parTrans" cxnId="{AA127710-423D-4E53-8060-E711C55EE673}">
      <dgm:prSet/>
      <dgm:spPr/>
      <dgm:t>
        <a:bodyPr/>
        <a:lstStyle/>
        <a:p>
          <a:endParaRPr lang="ru-RU"/>
        </a:p>
      </dgm:t>
    </dgm:pt>
    <dgm:pt modelId="{2ACBE5C5-35D2-493B-8ADA-EA8609A6F570}" type="sibTrans" cxnId="{AA127710-423D-4E53-8060-E711C55EE673}">
      <dgm:prSet/>
      <dgm:spPr/>
      <dgm:t>
        <a:bodyPr/>
        <a:lstStyle/>
        <a:p>
          <a:endParaRPr lang="ru-RU"/>
        </a:p>
      </dgm:t>
    </dgm:pt>
    <dgm:pt modelId="{4C1B36C5-BA20-4754-B23B-78F6CDA03D01}">
      <dgm:prSet custT="1"/>
      <dgm:spPr/>
      <dgm:t>
        <a:bodyPr/>
        <a:lstStyle/>
        <a:p>
          <a:pPr algn="ctr"/>
          <a:endParaRPr lang="ru-RU" sz="1700" dirty="0">
            <a:solidFill>
              <a:schemeClr val="accent4">
                <a:lumMod val="50000"/>
              </a:schemeClr>
            </a:solidFill>
          </a:endParaRPr>
        </a:p>
      </dgm:t>
    </dgm:pt>
    <dgm:pt modelId="{4D3ABE03-779D-43ED-AD23-67E3C16A1D65}" type="parTrans" cxnId="{BC303048-A768-44D5-8474-CEC8DA5AE5F4}">
      <dgm:prSet/>
      <dgm:spPr/>
      <dgm:t>
        <a:bodyPr/>
        <a:lstStyle/>
        <a:p>
          <a:endParaRPr lang="ru-RU"/>
        </a:p>
      </dgm:t>
    </dgm:pt>
    <dgm:pt modelId="{A99662DE-33A6-464E-8F7B-D5EEB19B3B68}" type="sibTrans" cxnId="{BC303048-A768-44D5-8474-CEC8DA5AE5F4}">
      <dgm:prSet/>
      <dgm:spPr/>
      <dgm:t>
        <a:bodyPr/>
        <a:lstStyle/>
        <a:p>
          <a:endParaRPr lang="ru-RU"/>
        </a:p>
      </dgm:t>
    </dgm:pt>
    <dgm:pt modelId="{75A7471A-DCF3-4A51-9D0F-22C66B36D909}" type="pres">
      <dgm:prSet presAssocID="{FD37719D-87CF-40B4-997C-FCC71687F22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548B8C-997B-4171-B9A0-5432AC274AE3}" type="pres">
      <dgm:prSet presAssocID="{CAFACC25-2312-4F62-AE69-9B630D155C53}" presName="parentLin" presStyleCnt="0"/>
      <dgm:spPr/>
      <dgm:t>
        <a:bodyPr/>
        <a:lstStyle/>
        <a:p>
          <a:endParaRPr lang="ru-RU"/>
        </a:p>
      </dgm:t>
    </dgm:pt>
    <dgm:pt modelId="{2A1A3FBF-CDC3-481C-9A8B-3498EDE95CA3}" type="pres">
      <dgm:prSet presAssocID="{CAFACC25-2312-4F62-AE69-9B630D155C5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BCF258A-C990-4A15-AB37-ECA028197BD9}" type="pres">
      <dgm:prSet presAssocID="{CAFACC25-2312-4F62-AE69-9B630D155C53}" presName="parentText" presStyleLbl="node1" presStyleIdx="0" presStyleCnt="3" custScaleX="119231" custScaleY="50783" custLinFactNeighborX="-43786" custLinFactNeighborY="-77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57AE13-85E0-4182-9C5A-2EA12D73E3CB}" type="pres">
      <dgm:prSet presAssocID="{CAFACC25-2312-4F62-AE69-9B630D155C53}" presName="negativeSpace" presStyleCnt="0"/>
      <dgm:spPr/>
      <dgm:t>
        <a:bodyPr/>
        <a:lstStyle/>
        <a:p>
          <a:endParaRPr lang="ru-RU"/>
        </a:p>
      </dgm:t>
    </dgm:pt>
    <dgm:pt modelId="{2787DAD3-56CC-471A-9978-4BB48AE0F946}" type="pres">
      <dgm:prSet presAssocID="{CAFACC25-2312-4F62-AE69-9B630D155C53}" presName="childText" presStyleLbl="conFgAcc1" presStyleIdx="0" presStyleCnt="3" custScaleX="86678" custScaleY="59271" custLinFactNeighborX="2134" custLinFactNeighborY="40817">
        <dgm:presLayoutVars>
          <dgm:bulletEnabled val="1"/>
        </dgm:presLayoutVars>
      </dgm:prSet>
      <dgm:spPr>
        <a:solidFill>
          <a:srgbClr val="E1CD86">
            <a:alpha val="90000"/>
          </a:srgbClr>
        </a:solidFill>
      </dgm:spPr>
      <dgm:t>
        <a:bodyPr/>
        <a:lstStyle/>
        <a:p>
          <a:endParaRPr lang="ru-RU"/>
        </a:p>
      </dgm:t>
    </dgm:pt>
    <dgm:pt modelId="{49503A18-745F-457D-9AA4-7A9E3F481A09}" type="pres">
      <dgm:prSet presAssocID="{9DC6B02D-46C8-4F95-B82C-6C019EF474B6}" presName="spaceBetweenRectangles" presStyleCnt="0"/>
      <dgm:spPr/>
      <dgm:t>
        <a:bodyPr/>
        <a:lstStyle/>
        <a:p>
          <a:endParaRPr lang="ru-RU"/>
        </a:p>
      </dgm:t>
    </dgm:pt>
    <dgm:pt modelId="{D14C6823-1B12-4CED-8420-FFA1A59C66DB}" type="pres">
      <dgm:prSet presAssocID="{4618BFFD-3251-4191-ACA5-1C8431A736BB}" presName="parentLin" presStyleCnt="0"/>
      <dgm:spPr/>
      <dgm:t>
        <a:bodyPr/>
        <a:lstStyle/>
        <a:p>
          <a:endParaRPr lang="ru-RU"/>
        </a:p>
      </dgm:t>
    </dgm:pt>
    <dgm:pt modelId="{1B30EED0-95B2-4F0C-8FC3-A0609D48C0D8}" type="pres">
      <dgm:prSet presAssocID="{4618BFFD-3251-4191-ACA5-1C8431A736B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A156447-FD65-4C82-AFAF-8F2107C57593}" type="pres">
      <dgm:prSet presAssocID="{4618BFFD-3251-4191-ACA5-1C8431A736BB}" presName="parentText" presStyleLbl="node1" presStyleIdx="1" presStyleCnt="3" custScaleX="123145" custScaleY="56467" custLinFactNeighborX="-78197" custLinFactNeighborY="-1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1D193A-7E29-4C7A-B484-59F2AACDADC9}" type="pres">
      <dgm:prSet presAssocID="{4618BFFD-3251-4191-ACA5-1C8431A736BB}" presName="negativeSpace" presStyleCnt="0"/>
      <dgm:spPr/>
      <dgm:t>
        <a:bodyPr/>
        <a:lstStyle/>
        <a:p>
          <a:endParaRPr lang="ru-RU"/>
        </a:p>
      </dgm:t>
    </dgm:pt>
    <dgm:pt modelId="{20CB1FA8-90D8-4282-9E1C-41A84BDAB2FB}" type="pres">
      <dgm:prSet presAssocID="{4618BFFD-3251-4191-ACA5-1C8431A736BB}" presName="childText" presStyleLbl="conFgAcc1" presStyleIdx="1" presStyleCnt="3" custScaleX="88942" custScaleY="60637" custLinFactNeighborX="195" custLinFactNeighborY="32874">
        <dgm:presLayoutVars>
          <dgm:bulletEnabled val="1"/>
        </dgm:presLayoutVars>
      </dgm:prSet>
      <dgm:spPr>
        <a:solidFill>
          <a:srgbClr val="E1CD86">
            <a:alpha val="90000"/>
          </a:srgbClr>
        </a:solidFill>
      </dgm:spPr>
      <dgm:t>
        <a:bodyPr/>
        <a:lstStyle/>
        <a:p>
          <a:endParaRPr lang="ru-RU"/>
        </a:p>
      </dgm:t>
    </dgm:pt>
    <dgm:pt modelId="{75F43699-E86E-4B52-BE6B-DBD63BC0FE6E}" type="pres">
      <dgm:prSet presAssocID="{2ACBE5C5-35D2-493B-8ADA-EA8609A6F570}" presName="spaceBetweenRectangles" presStyleCnt="0"/>
      <dgm:spPr/>
      <dgm:t>
        <a:bodyPr/>
        <a:lstStyle/>
        <a:p>
          <a:endParaRPr lang="ru-RU"/>
        </a:p>
      </dgm:t>
    </dgm:pt>
    <dgm:pt modelId="{F10E5619-4212-468F-B67D-5D14A893391B}" type="pres">
      <dgm:prSet presAssocID="{4C1B36C5-BA20-4754-B23B-78F6CDA03D01}" presName="parentLin" presStyleCnt="0"/>
      <dgm:spPr/>
      <dgm:t>
        <a:bodyPr/>
        <a:lstStyle/>
        <a:p>
          <a:endParaRPr lang="ru-RU"/>
        </a:p>
      </dgm:t>
    </dgm:pt>
    <dgm:pt modelId="{86C97C1C-3CEA-430D-941A-9096CED29C8C}" type="pres">
      <dgm:prSet presAssocID="{4C1B36C5-BA20-4754-B23B-78F6CDA03D0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AD437A8-A626-4B11-BBAE-AFF1C2810AB5}" type="pres">
      <dgm:prSet presAssocID="{4C1B36C5-BA20-4754-B23B-78F6CDA03D01}" presName="parentText" presStyleLbl="node1" presStyleIdx="2" presStyleCnt="3" custScaleX="122504" custScaleY="98786" custLinFactNeighborX="-80151" custLinFactNeighborY="-55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417512-D8A7-4C50-AF91-DE2D74190CE7}" type="pres">
      <dgm:prSet presAssocID="{4C1B36C5-BA20-4754-B23B-78F6CDA03D01}" presName="negativeSpace" presStyleCnt="0"/>
      <dgm:spPr/>
      <dgm:t>
        <a:bodyPr/>
        <a:lstStyle/>
        <a:p>
          <a:endParaRPr lang="ru-RU"/>
        </a:p>
      </dgm:t>
    </dgm:pt>
    <dgm:pt modelId="{1333EE81-D1DC-4589-874D-A9CB9D5AEF44}" type="pres">
      <dgm:prSet presAssocID="{4C1B36C5-BA20-4754-B23B-78F6CDA03D01}" presName="childText" presStyleLbl="conFgAcc1" presStyleIdx="2" presStyleCnt="3" custScaleX="89330" custScaleY="65766" custLinFactNeighborX="194" custLinFactNeighborY="-970">
        <dgm:presLayoutVars>
          <dgm:bulletEnabled val="1"/>
        </dgm:presLayoutVars>
      </dgm:prSet>
      <dgm:spPr>
        <a:solidFill>
          <a:srgbClr val="E1CD86">
            <a:alpha val="90000"/>
          </a:srgbClr>
        </a:solidFill>
      </dgm:spPr>
      <dgm:t>
        <a:bodyPr/>
        <a:lstStyle/>
        <a:p>
          <a:endParaRPr lang="ru-RU"/>
        </a:p>
      </dgm:t>
    </dgm:pt>
  </dgm:ptLst>
  <dgm:cxnLst>
    <dgm:cxn modelId="{C0394204-79D2-4F09-BC8A-91AE961D857F}" srcId="{FD37719D-87CF-40B4-997C-FCC71687F22D}" destId="{CAFACC25-2312-4F62-AE69-9B630D155C53}" srcOrd="0" destOrd="0" parTransId="{299BF39E-EFCE-41DD-94EC-7E2B91E3B532}" sibTransId="{9DC6B02D-46C8-4F95-B82C-6C019EF474B6}"/>
    <dgm:cxn modelId="{00D8BD76-92F7-4051-8C2F-770D83BEF284}" type="presOf" srcId="{4C1B36C5-BA20-4754-B23B-78F6CDA03D01}" destId="{4AD437A8-A626-4B11-BBAE-AFF1C2810AB5}" srcOrd="1" destOrd="0" presId="urn:microsoft.com/office/officeart/2005/8/layout/list1"/>
    <dgm:cxn modelId="{AA127710-423D-4E53-8060-E711C55EE673}" srcId="{FD37719D-87CF-40B4-997C-FCC71687F22D}" destId="{4618BFFD-3251-4191-ACA5-1C8431A736BB}" srcOrd="1" destOrd="0" parTransId="{EA095D88-A4C6-4747-9BE6-DB0F1C71303C}" sibTransId="{2ACBE5C5-35D2-493B-8ADA-EA8609A6F570}"/>
    <dgm:cxn modelId="{EC954C57-E757-40A5-AFA4-FDB97DE53F4C}" type="presOf" srcId="{4618BFFD-3251-4191-ACA5-1C8431A736BB}" destId="{2A156447-FD65-4C82-AFAF-8F2107C57593}" srcOrd="1" destOrd="0" presId="urn:microsoft.com/office/officeart/2005/8/layout/list1"/>
    <dgm:cxn modelId="{63367909-6F83-4043-A9DD-A6EBC3C10276}" type="presOf" srcId="{FD37719D-87CF-40B4-997C-FCC71687F22D}" destId="{75A7471A-DCF3-4A51-9D0F-22C66B36D909}" srcOrd="0" destOrd="0" presId="urn:microsoft.com/office/officeart/2005/8/layout/list1"/>
    <dgm:cxn modelId="{DA0C99C9-EDB2-401A-83EF-12F8174F33DF}" type="presOf" srcId="{CAFACC25-2312-4F62-AE69-9B630D155C53}" destId="{9BCF258A-C990-4A15-AB37-ECA028197BD9}" srcOrd="1" destOrd="0" presId="urn:microsoft.com/office/officeart/2005/8/layout/list1"/>
    <dgm:cxn modelId="{4AB810D4-D4A0-49F6-93BA-BF9EC8B373FD}" type="presOf" srcId="{4618BFFD-3251-4191-ACA5-1C8431A736BB}" destId="{1B30EED0-95B2-4F0C-8FC3-A0609D48C0D8}" srcOrd="0" destOrd="0" presId="urn:microsoft.com/office/officeart/2005/8/layout/list1"/>
    <dgm:cxn modelId="{BC303048-A768-44D5-8474-CEC8DA5AE5F4}" srcId="{FD37719D-87CF-40B4-997C-FCC71687F22D}" destId="{4C1B36C5-BA20-4754-B23B-78F6CDA03D01}" srcOrd="2" destOrd="0" parTransId="{4D3ABE03-779D-43ED-AD23-67E3C16A1D65}" sibTransId="{A99662DE-33A6-464E-8F7B-D5EEB19B3B68}"/>
    <dgm:cxn modelId="{98DA6519-ECDA-464B-AAD2-F3D3004054B5}" type="presOf" srcId="{CAFACC25-2312-4F62-AE69-9B630D155C53}" destId="{2A1A3FBF-CDC3-481C-9A8B-3498EDE95CA3}" srcOrd="0" destOrd="0" presId="urn:microsoft.com/office/officeart/2005/8/layout/list1"/>
    <dgm:cxn modelId="{2FEC5EF9-0191-4C5D-85C2-646B49337B4D}" type="presOf" srcId="{4C1B36C5-BA20-4754-B23B-78F6CDA03D01}" destId="{86C97C1C-3CEA-430D-941A-9096CED29C8C}" srcOrd="0" destOrd="0" presId="urn:microsoft.com/office/officeart/2005/8/layout/list1"/>
    <dgm:cxn modelId="{614087B7-97CA-4D5E-B64E-FE981555B5E6}" type="presParOf" srcId="{75A7471A-DCF3-4A51-9D0F-22C66B36D909}" destId="{27548B8C-997B-4171-B9A0-5432AC274AE3}" srcOrd="0" destOrd="0" presId="urn:microsoft.com/office/officeart/2005/8/layout/list1"/>
    <dgm:cxn modelId="{3C16DC83-747C-49B5-B62C-826316CC5E70}" type="presParOf" srcId="{27548B8C-997B-4171-B9A0-5432AC274AE3}" destId="{2A1A3FBF-CDC3-481C-9A8B-3498EDE95CA3}" srcOrd="0" destOrd="0" presId="urn:microsoft.com/office/officeart/2005/8/layout/list1"/>
    <dgm:cxn modelId="{5954D42F-B9AC-4798-A459-840B2F9941DB}" type="presParOf" srcId="{27548B8C-997B-4171-B9A0-5432AC274AE3}" destId="{9BCF258A-C990-4A15-AB37-ECA028197BD9}" srcOrd="1" destOrd="0" presId="urn:microsoft.com/office/officeart/2005/8/layout/list1"/>
    <dgm:cxn modelId="{A637AACC-7479-440C-924F-B5C1F5F68DF5}" type="presParOf" srcId="{75A7471A-DCF3-4A51-9D0F-22C66B36D909}" destId="{3157AE13-85E0-4182-9C5A-2EA12D73E3CB}" srcOrd="1" destOrd="0" presId="urn:microsoft.com/office/officeart/2005/8/layout/list1"/>
    <dgm:cxn modelId="{A3BE4CF6-4458-4833-BF71-962A6FF1D92F}" type="presParOf" srcId="{75A7471A-DCF3-4A51-9D0F-22C66B36D909}" destId="{2787DAD3-56CC-471A-9978-4BB48AE0F946}" srcOrd="2" destOrd="0" presId="urn:microsoft.com/office/officeart/2005/8/layout/list1"/>
    <dgm:cxn modelId="{BC117946-0B51-4DCC-A05D-6251A315C88C}" type="presParOf" srcId="{75A7471A-DCF3-4A51-9D0F-22C66B36D909}" destId="{49503A18-745F-457D-9AA4-7A9E3F481A09}" srcOrd="3" destOrd="0" presId="urn:microsoft.com/office/officeart/2005/8/layout/list1"/>
    <dgm:cxn modelId="{A8C73279-5AC0-4142-BFDE-4B7D8D1BF2BC}" type="presParOf" srcId="{75A7471A-DCF3-4A51-9D0F-22C66B36D909}" destId="{D14C6823-1B12-4CED-8420-FFA1A59C66DB}" srcOrd="4" destOrd="0" presId="urn:microsoft.com/office/officeart/2005/8/layout/list1"/>
    <dgm:cxn modelId="{DFA486EC-70A5-4263-919C-B2302F25C4EC}" type="presParOf" srcId="{D14C6823-1B12-4CED-8420-FFA1A59C66DB}" destId="{1B30EED0-95B2-4F0C-8FC3-A0609D48C0D8}" srcOrd="0" destOrd="0" presId="urn:microsoft.com/office/officeart/2005/8/layout/list1"/>
    <dgm:cxn modelId="{5A088D7F-246E-4D64-9CB5-B11E9A67EE4A}" type="presParOf" srcId="{D14C6823-1B12-4CED-8420-FFA1A59C66DB}" destId="{2A156447-FD65-4C82-AFAF-8F2107C57593}" srcOrd="1" destOrd="0" presId="urn:microsoft.com/office/officeart/2005/8/layout/list1"/>
    <dgm:cxn modelId="{27248B7E-8FDD-4C12-AABF-AE42E7D9CD03}" type="presParOf" srcId="{75A7471A-DCF3-4A51-9D0F-22C66B36D909}" destId="{3C1D193A-7E29-4C7A-B484-59F2AACDADC9}" srcOrd="5" destOrd="0" presId="urn:microsoft.com/office/officeart/2005/8/layout/list1"/>
    <dgm:cxn modelId="{C628D0B8-A483-433B-A1E6-8B74BAE5C442}" type="presParOf" srcId="{75A7471A-DCF3-4A51-9D0F-22C66B36D909}" destId="{20CB1FA8-90D8-4282-9E1C-41A84BDAB2FB}" srcOrd="6" destOrd="0" presId="urn:microsoft.com/office/officeart/2005/8/layout/list1"/>
    <dgm:cxn modelId="{615810D8-12BF-489F-80B7-2DE3C4733B01}" type="presParOf" srcId="{75A7471A-DCF3-4A51-9D0F-22C66B36D909}" destId="{75F43699-E86E-4B52-BE6B-DBD63BC0FE6E}" srcOrd="7" destOrd="0" presId="urn:microsoft.com/office/officeart/2005/8/layout/list1"/>
    <dgm:cxn modelId="{170684FD-B604-4E95-B551-56CC317F0D3B}" type="presParOf" srcId="{75A7471A-DCF3-4A51-9D0F-22C66B36D909}" destId="{F10E5619-4212-468F-B67D-5D14A893391B}" srcOrd="8" destOrd="0" presId="urn:microsoft.com/office/officeart/2005/8/layout/list1"/>
    <dgm:cxn modelId="{6DAF9579-4553-4015-9C56-AE34E88A9A18}" type="presParOf" srcId="{F10E5619-4212-468F-B67D-5D14A893391B}" destId="{86C97C1C-3CEA-430D-941A-9096CED29C8C}" srcOrd="0" destOrd="0" presId="urn:microsoft.com/office/officeart/2005/8/layout/list1"/>
    <dgm:cxn modelId="{02DFFCE5-4241-4617-86B5-FE9DFF2D5207}" type="presParOf" srcId="{F10E5619-4212-468F-B67D-5D14A893391B}" destId="{4AD437A8-A626-4B11-BBAE-AFF1C2810AB5}" srcOrd="1" destOrd="0" presId="urn:microsoft.com/office/officeart/2005/8/layout/list1"/>
    <dgm:cxn modelId="{F2F59ACF-FF95-4A49-9778-D18C92222C40}" type="presParOf" srcId="{75A7471A-DCF3-4A51-9D0F-22C66B36D909}" destId="{E4417512-D8A7-4C50-AF91-DE2D74190CE7}" srcOrd="9" destOrd="0" presId="urn:microsoft.com/office/officeart/2005/8/layout/list1"/>
    <dgm:cxn modelId="{36010A00-27E0-43CE-954C-68DFE2758EC9}" type="presParOf" srcId="{75A7471A-DCF3-4A51-9D0F-22C66B36D909}" destId="{1333EE81-D1DC-4589-874D-A9CB9D5AEF44}" srcOrd="10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31C1ED0-7E6C-45E4-8D90-587000B7488C}" type="doc">
      <dgm:prSet loTypeId="urn:microsoft.com/office/officeart/2005/8/layout/orgChart1" loCatId="hierarchy" qsTypeId="urn:microsoft.com/office/officeart/2005/8/quickstyle/simple1" qsCatId="simple" csTypeId="urn:microsoft.com/office/officeart/2005/8/colors/accent2_4" csCatId="accent2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ru-RU"/>
        </a:p>
      </dgm:t>
    </dgm:pt>
    <dgm:pt modelId="{9C8ACF03-1A16-4794-8F26-EB29137372BE}">
      <dgm:prSet custT="1"/>
      <dgm:spPr>
        <a:solidFill>
          <a:srgbClr val="C1A45F"/>
        </a:solidFill>
      </dgm:spPr>
      <dgm:t>
        <a:bodyPr/>
        <a:lstStyle/>
        <a:p>
          <a:endParaRPr lang="ru-RU" sz="1200" dirty="0" smtClean="0"/>
        </a:p>
        <a:p>
          <a:r>
            <a:rPr lang="ru-RU" sz="2000" b="1" dirty="0" smtClean="0">
              <a:solidFill>
                <a:srgbClr val="C00000"/>
              </a:solidFill>
            </a:rPr>
            <a:t>Образовательные </a:t>
          </a:r>
          <a:r>
            <a:rPr lang="ru-RU" sz="2000" b="1" dirty="0">
              <a:solidFill>
                <a:srgbClr val="C00000"/>
              </a:solidFill>
            </a:rPr>
            <a:t>области</a:t>
          </a:r>
          <a:r>
            <a:rPr lang="ru-RU" sz="1200" dirty="0"/>
            <a:t/>
          </a:r>
          <a:br>
            <a:rPr lang="ru-RU" sz="1200" dirty="0"/>
          </a:br>
          <a:endParaRPr lang="ru-RU" sz="1200" dirty="0"/>
        </a:p>
      </dgm:t>
    </dgm:pt>
    <dgm:pt modelId="{2C242948-2825-4DB6-BDDE-39DA20AA9532}" type="parTrans" cxnId="{EE98C89C-FFCA-4DFA-942D-5224D1EEFB11}">
      <dgm:prSet/>
      <dgm:spPr/>
      <dgm:t>
        <a:bodyPr/>
        <a:lstStyle/>
        <a:p>
          <a:endParaRPr lang="ru-RU"/>
        </a:p>
      </dgm:t>
    </dgm:pt>
    <dgm:pt modelId="{4711F6EA-0884-4B34-8472-6DB6CC54D815}" type="sibTrans" cxnId="{EE98C89C-FFCA-4DFA-942D-5224D1EEFB11}">
      <dgm:prSet/>
      <dgm:spPr/>
      <dgm:t>
        <a:bodyPr/>
        <a:lstStyle/>
        <a:p>
          <a:endParaRPr lang="ru-RU"/>
        </a:p>
      </dgm:t>
    </dgm:pt>
    <dgm:pt modelId="{FDA8CD64-9D08-42B9-895C-D13027C8C870}" type="pres">
      <dgm:prSet presAssocID="{031C1ED0-7E6C-45E4-8D90-587000B7488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023EC27-4144-42F9-895E-3CDC05470FE4}" type="pres">
      <dgm:prSet presAssocID="{9C8ACF03-1A16-4794-8F26-EB29137372BE}" presName="hierRoot1" presStyleCnt="0">
        <dgm:presLayoutVars>
          <dgm:hierBranch val="init"/>
        </dgm:presLayoutVars>
      </dgm:prSet>
      <dgm:spPr/>
    </dgm:pt>
    <dgm:pt modelId="{2C44B472-2045-4796-8E7A-2EFB035858B5}" type="pres">
      <dgm:prSet presAssocID="{9C8ACF03-1A16-4794-8F26-EB29137372BE}" presName="rootComposite1" presStyleCnt="0"/>
      <dgm:spPr/>
    </dgm:pt>
    <dgm:pt modelId="{DDE003C3-DD61-4A07-B07C-78C7E1C7D1ED}" type="pres">
      <dgm:prSet presAssocID="{9C8ACF03-1A16-4794-8F26-EB29137372BE}" presName="rootText1" presStyleLbl="node0" presStyleIdx="0" presStyleCnt="1" custScaleX="86271" custScaleY="12043" custLinFactNeighborX="570" custLinFactNeighborY="-549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C3F2C9-0A23-4D6E-A3AB-975927B27A11}" type="pres">
      <dgm:prSet presAssocID="{9C8ACF03-1A16-4794-8F26-EB29137372B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8987D23-3971-49D5-AD49-BB12150D4569}" type="pres">
      <dgm:prSet presAssocID="{9C8ACF03-1A16-4794-8F26-EB29137372BE}" presName="hierChild2" presStyleCnt="0"/>
      <dgm:spPr/>
    </dgm:pt>
    <dgm:pt modelId="{3F99C8B9-A6FC-4BB5-B554-354AF81A5230}" type="pres">
      <dgm:prSet presAssocID="{9C8ACF03-1A16-4794-8F26-EB29137372BE}" presName="hierChild3" presStyleCnt="0"/>
      <dgm:spPr/>
    </dgm:pt>
  </dgm:ptLst>
  <dgm:cxnLst>
    <dgm:cxn modelId="{EE98C89C-FFCA-4DFA-942D-5224D1EEFB11}" srcId="{031C1ED0-7E6C-45E4-8D90-587000B7488C}" destId="{9C8ACF03-1A16-4794-8F26-EB29137372BE}" srcOrd="0" destOrd="0" parTransId="{2C242948-2825-4DB6-BDDE-39DA20AA9532}" sibTransId="{4711F6EA-0884-4B34-8472-6DB6CC54D815}"/>
    <dgm:cxn modelId="{3F1432A7-D7EA-41DD-A097-3BC6B5A4FB62}" type="presOf" srcId="{9C8ACF03-1A16-4794-8F26-EB29137372BE}" destId="{78C3F2C9-0A23-4D6E-A3AB-975927B27A11}" srcOrd="1" destOrd="0" presId="urn:microsoft.com/office/officeart/2005/8/layout/orgChart1"/>
    <dgm:cxn modelId="{7A728175-13C8-413B-9F4A-9F631B6E02F5}" type="presOf" srcId="{9C8ACF03-1A16-4794-8F26-EB29137372BE}" destId="{DDE003C3-DD61-4A07-B07C-78C7E1C7D1ED}" srcOrd="0" destOrd="0" presId="urn:microsoft.com/office/officeart/2005/8/layout/orgChart1"/>
    <dgm:cxn modelId="{E1033DA1-643F-480D-9DE3-27F27E10B5BB}" type="presOf" srcId="{031C1ED0-7E6C-45E4-8D90-587000B7488C}" destId="{FDA8CD64-9D08-42B9-895C-D13027C8C870}" srcOrd="0" destOrd="0" presId="urn:microsoft.com/office/officeart/2005/8/layout/orgChart1"/>
    <dgm:cxn modelId="{42024AC0-4BA7-46AA-90C3-7CC2F4A094E7}" type="presParOf" srcId="{FDA8CD64-9D08-42B9-895C-D13027C8C870}" destId="{0023EC27-4144-42F9-895E-3CDC05470FE4}" srcOrd="0" destOrd="0" presId="urn:microsoft.com/office/officeart/2005/8/layout/orgChart1"/>
    <dgm:cxn modelId="{974F6D81-24BA-4311-9CA6-9256590615C8}" type="presParOf" srcId="{0023EC27-4144-42F9-895E-3CDC05470FE4}" destId="{2C44B472-2045-4796-8E7A-2EFB035858B5}" srcOrd="0" destOrd="0" presId="urn:microsoft.com/office/officeart/2005/8/layout/orgChart1"/>
    <dgm:cxn modelId="{6B2BC22F-8DF8-44DF-8D86-9365241BFEBC}" type="presParOf" srcId="{2C44B472-2045-4796-8E7A-2EFB035858B5}" destId="{DDE003C3-DD61-4A07-B07C-78C7E1C7D1ED}" srcOrd="0" destOrd="0" presId="urn:microsoft.com/office/officeart/2005/8/layout/orgChart1"/>
    <dgm:cxn modelId="{1C9A8474-AB95-4545-A7EF-E90D85370BF5}" type="presParOf" srcId="{2C44B472-2045-4796-8E7A-2EFB035858B5}" destId="{78C3F2C9-0A23-4D6E-A3AB-975927B27A11}" srcOrd="1" destOrd="0" presId="urn:microsoft.com/office/officeart/2005/8/layout/orgChart1"/>
    <dgm:cxn modelId="{03559112-4F67-4040-BB11-94DD725D62A6}" type="presParOf" srcId="{0023EC27-4144-42F9-895E-3CDC05470FE4}" destId="{28987D23-3971-49D5-AD49-BB12150D4569}" srcOrd="1" destOrd="0" presId="urn:microsoft.com/office/officeart/2005/8/layout/orgChart1"/>
    <dgm:cxn modelId="{D82FF24F-EFC2-4B19-B10D-D496B03400ED}" type="presParOf" srcId="{0023EC27-4144-42F9-895E-3CDC05470FE4}" destId="{3F99C8B9-A6FC-4BB5-B554-354AF81A5230}" srcOrd="2" destOrd="0" presId="urn:microsoft.com/office/officeart/2005/8/layout/orgChart1"/>
  </dgm:cxnLst>
  <dgm:bg>
    <a:solidFill>
      <a:srgbClr val="E1CD86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168381F-A68B-4506-8370-23C37CA25214}" type="doc">
      <dgm:prSet loTypeId="urn:microsoft.com/office/officeart/2005/8/layout/cycle6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4D6360-686A-4D7A-830B-E787B870289D}">
      <dgm:prSet custT="1"/>
      <dgm:spPr>
        <a:solidFill>
          <a:srgbClr val="ECE0B2"/>
        </a:solidFill>
      </dgm:spPr>
      <dgm:t>
        <a:bodyPr/>
        <a:lstStyle/>
        <a:p>
          <a:pPr algn="ctr"/>
          <a:r>
            <a:rPr lang="ru-RU" sz="1400" dirty="0" smtClean="0">
              <a:solidFill>
                <a:schemeClr val="accent4">
                  <a:lumMod val="50000"/>
                </a:schemeClr>
              </a:solidFill>
            </a:rPr>
            <a:t>формирование у ребенка основ гражданственности и патриотизма,</a:t>
          </a:r>
        </a:p>
        <a:p>
          <a:pPr algn="ctr"/>
          <a:r>
            <a:rPr lang="ru-RU" sz="1400" dirty="0" smtClean="0">
              <a:solidFill>
                <a:schemeClr val="accent4">
                  <a:lumMod val="50000"/>
                </a:schemeClr>
              </a:solidFill>
            </a:rPr>
            <a:t> уважительного отношения и чувства принадлежности к своей семье, сообществу детей и взрослых в Организации, региону проживания и стране в целом</a:t>
          </a:r>
          <a:endParaRPr lang="ru-RU" sz="1400" dirty="0">
            <a:solidFill>
              <a:schemeClr val="accent4">
                <a:lumMod val="50000"/>
              </a:schemeClr>
            </a:solidFill>
          </a:endParaRPr>
        </a:p>
      </dgm:t>
    </dgm:pt>
    <dgm:pt modelId="{40D48592-5FFE-41ED-8018-42D9A96B5995}" type="parTrans" cxnId="{602EFFB0-CE0B-4D84-A38F-36A75E039CE9}">
      <dgm:prSet/>
      <dgm:spPr/>
      <dgm:t>
        <a:bodyPr/>
        <a:lstStyle/>
        <a:p>
          <a:endParaRPr lang="ru-RU"/>
        </a:p>
      </dgm:t>
    </dgm:pt>
    <dgm:pt modelId="{98ABC56F-9054-4633-8514-03D1DB916BEB}" type="sibTrans" cxnId="{602EFFB0-CE0B-4D84-A38F-36A75E039CE9}">
      <dgm:prSet/>
      <dgm:spPr/>
      <dgm:t>
        <a:bodyPr/>
        <a:lstStyle/>
        <a:p>
          <a:endParaRPr lang="ru-RU"/>
        </a:p>
      </dgm:t>
    </dgm:pt>
    <dgm:pt modelId="{DC04D66E-550D-48CD-B668-8E5D8457058D}">
      <dgm:prSet custT="1"/>
      <dgm:spPr>
        <a:solidFill>
          <a:srgbClr val="ECE0B2"/>
        </a:solidFill>
      </dgm:spPr>
      <dgm:t>
        <a:bodyPr/>
        <a:lstStyle/>
        <a:p>
          <a:pPr algn="ctr"/>
          <a:r>
            <a:rPr lang="ru-RU" sz="1400" dirty="0" smtClean="0">
              <a:solidFill>
                <a:schemeClr val="accent4">
                  <a:lumMod val="50000"/>
                </a:schemeClr>
              </a:solidFill>
            </a:rPr>
            <a:t>усвоение и присвоение норм, правил поведения и морально-нравственных ценностей, принятых в российском обществе</a:t>
          </a:r>
          <a:endParaRPr lang="ru-RU" sz="1400" dirty="0">
            <a:solidFill>
              <a:schemeClr val="accent4">
                <a:lumMod val="50000"/>
              </a:schemeClr>
            </a:solidFill>
          </a:endParaRPr>
        </a:p>
      </dgm:t>
    </dgm:pt>
    <dgm:pt modelId="{92414E94-9552-4184-900E-5B44B705509F}" type="parTrans" cxnId="{6C979F69-E716-4480-935B-D41377227363}">
      <dgm:prSet/>
      <dgm:spPr/>
      <dgm:t>
        <a:bodyPr/>
        <a:lstStyle/>
        <a:p>
          <a:endParaRPr lang="ru-RU"/>
        </a:p>
      </dgm:t>
    </dgm:pt>
    <dgm:pt modelId="{9908271C-2727-4DDD-87E1-8639F1CCE64F}" type="sibTrans" cxnId="{6C979F69-E716-4480-935B-D41377227363}">
      <dgm:prSet/>
      <dgm:spPr/>
      <dgm:t>
        <a:bodyPr/>
        <a:lstStyle/>
        <a:p>
          <a:endParaRPr lang="ru-RU"/>
        </a:p>
      </dgm:t>
    </dgm:pt>
    <dgm:pt modelId="{4F3C64AE-73BF-4CB5-8CF6-E787EBF1D396}">
      <dgm:prSet custT="1"/>
      <dgm:spPr>
        <a:solidFill>
          <a:srgbClr val="ECE0B2"/>
        </a:solidFill>
      </dgm:spPr>
      <dgm:t>
        <a:bodyPr/>
        <a:lstStyle/>
        <a:p>
          <a:r>
            <a:rPr lang="ru-RU" sz="1400" dirty="0" smtClean="0">
              <a:solidFill>
                <a:schemeClr val="accent4">
                  <a:lumMod val="50000"/>
                </a:schemeClr>
              </a:solidFill>
            </a:rPr>
            <a:t>развитие эмоциональной отзывчивости и сопереживания, социального и эмоционального интеллекта, воспитание гуманных чувств и отношений</a:t>
          </a:r>
          <a:endParaRPr lang="ru-RU" sz="1400" dirty="0">
            <a:solidFill>
              <a:schemeClr val="accent4">
                <a:lumMod val="50000"/>
              </a:schemeClr>
            </a:solidFill>
          </a:endParaRPr>
        </a:p>
      </dgm:t>
    </dgm:pt>
    <dgm:pt modelId="{AC4AF638-C503-4508-9123-824FF2C6C3C3}" type="parTrans" cxnId="{6D78D121-BA14-4D4D-9584-F7E536CF05A5}">
      <dgm:prSet/>
      <dgm:spPr/>
      <dgm:t>
        <a:bodyPr/>
        <a:lstStyle/>
        <a:p>
          <a:endParaRPr lang="ru-RU"/>
        </a:p>
      </dgm:t>
    </dgm:pt>
    <dgm:pt modelId="{1AE28A29-2806-4FD8-938C-CA0898A9779E}" type="sibTrans" cxnId="{6D78D121-BA14-4D4D-9584-F7E536CF05A5}">
      <dgm:prSet/>
      <dgm:spPr/>
      <dgm:t>
        <a:bodyPr/>
        <a:lstStyle/>
        <a:p>
          <a:endParaRPr lang="ru-RU"/>
        </a:p>
      </dgm:t>
    </dgm:pt>
    <dgm:pt modelId="{A0FA457D-99FC-4113-B917-AA61CAEC2C35}">
      <dgm:prSet custT="1"/>
      <dgm:spPr>
        <a:solidFill>
          <a:srgbClr val="ECE0B2"/>
        </a:solidFill>
      </dgm:spPr>
      <dgm:t>
        <a:bodyPr/>
        <a:lstStyle/>
        <a:p>
          <a:pPr algn="ctr"/>
          <a:endParaRPr lang="ru-RU" sz="1400" dirty="0" smtClean="0"/>
        </a:p>
        <a:p>
          <a:pPr algn="ctr"/>
          <a:r>
            <a:rPr lang="ru-RU" sz="1400" dirty="0" smtClean="0">
              <a:solidFill>
                <a:schemeClr val="accent4">
                  <a:lumMod val="50000"/>
                </a:schemeClr>
              </a:solidFill>
            </a:rPr>
            <a:t>развитие самостоятельности и инициативности, планирования и регуляции ребенком собственных действий</a:t>
          </a:r>
        </a:p>
        <a:p>
          <a:pPr algn="ctr"/>
          <a:r>
            <a:rPr lang="ru-RU" sz="1600" dirty="0" smtClean="0"/>
            <a:t> </a:t>
          </a:r>
          <a:endParaRPr lang="ru-RU" sz="1600" dirty="0"/>
        </a:p>
      </dgm:t>
    </dgm:pt>
    <dgm:pt modelId="{47EF77FC-8873-4168-9651-02A16119C03E}" type="parTrans" cxnId="{D3537EEB-5DC2-4F8C-919E-24EB251F0061}">
      <dgm:prSet/>
      <dgm:spPr/>
      <dgm:t>
        <a:bodyPr/>
        <a:lstStyle/>
        <a:p>
          <a:endParaRPr lang="ru-RU"/>
        </a:p>
      </dgm:t>
    </dgm:pt>
    <dgm:pt modelId="{227D4129-4DED-4AFF-8B6C-7EC19BEED574}" type="sibTrans" cxnId="{D3537EEB-5DC2-4F8C-919E-24EB251F0061}">
      <dgm:prSet/>
      <dgm:spPr/>
      <dgm:t>
        <a:bodyPr/>
        <a:lstStyle/>
        <a:p>
          <a:endParaRPr lang="ru-RU"/>
        </a:p>
      </dgm:t>
    </dgm:pt>
    <dgm:pt modelId="{6B509FC0-F609-4F31-BFE4-37E7CE49E2FF}">
      <dgm:prSet custT="1"/>
      <dgm:spPr>
        <a:solidFill>
          <a:srgbClr val="ECE0B2"/>
        </a:solidFill>
      </dgm:spPr>
      <dgm:t>
        <a:bodyPr/>
        <a:lstStyle/>
        <a:p>
          <a:pPr algn="ctr"/>
          <a:r>
            <a:rPr lang="ru-RU" sz="1400" dirty="0" smtClean="0">
              <a:solidFill>
                <a:schemeClr val="accent4">
                  <a:lumMod val="50000"/>
                </a:schemeClr>
              </a:solidFill>
            </a:rPr>
            <a:t>формирование основ социальной навигации и безопасного поведения в быту и природе, социуме и </a:t>
          </a:r>
          <a:r>
            <a:rPr lang="ru-RU" sz="1400" dirty="0" err="1" smtClean="0">
              <a:solidFill>
                <a:schemeClr val="accent4">
                  <a:lumMod val="50000"/>
                </a:schemeClr>
              </a:solidFill>
            </a:rPr>
            <a:t>медиапространстве</a:t>
          </a:r>
          <a:r>
            <a:rPr lang="ru-RU" sz="1400" dirty="0" smtClean="0">
              <a:solidFill>
                <a:schemeClr val="accent4">
                  <a:lumMod val="50000"/>
                </a:schemeClr>
              </a:solidFill>
            </a:rPr>
            <a:t> (цифровой среде)</a:t>
          </a:r>
          <a:endParaRPr lang="ru-RU" sz="1400" dirty="0">
            <a:solidFill>
              <a:schemeClr val="accent4">
                <a:lumMod val="50000"/>
              </a:schemeClr>
            </a:solidFill>
          </a:endParaRPr>
        </a:p>
      </dgm:t>
    </dgm:pt>
    <dgm:pt modelId="{260772E2-CB39-447D-B433-EC7AF58537B6}" type="parTrans" cxnId="{A00720A8-4CB7-41B9-AA92-AC997C90E37F}">
      <dgm:prSet/>
      <dgm:spPr/>
      <dgm:t>
        <a:bodyPr/>
        <a:lstStyle/>
        <a:p>
          <a:endParaRPr lang="ru-RU"/>
        </a:p>
      </dgm:t>
    </dgm:pt>
    <dgm:pt modelId="{BD6EBE71-9CCE-468C-9F64-3636D26CDC30}" type="sibTrans" cxnId="{A00720A8-4CB7-41B9-AA92-AC997C90E37F}">
      <dgm:prSet/>
      <dgm:spPr/>
      <dgm:t>
        <a:bodyPr/>
        <a:lstStyle/>
        <a:p>
          <a:endParaRPr lang="ru-RU"/>
        </a:p>
      </dgm:t>
    </dgm:pt>
    <dgm:pt modelId="{6E9C414B-1025-441E-A88B-40F424C8D9CC}">
      <dgm:prSet custT="1"/>
      <dgm:spPr>
        <a:solidFill>
          <a:srgbClr val="ECE0B2"/>
        </a:solidFill>
      </dgm:spPr>
      <dgm:t>
        <a:bodyPr/>
        <a:lstStyle/>
        <a:p>
          <a:pPr algn="ctr"/>
          <a:r>
            <a:rPr lang="ru-RU" sz="1400" dirty="0" smtClean="0">
              <a:solidFill>
                <a:schemeClr val="accent4">
                  <a:lumMod val="50000"/>
                </a:schemeClr>
              </a:solidFill>
            </a:rPr>
            <a:t>формирование позитивных установок к различным видам труда и творчества</a:t>
          </a:r>
          <a:endParaRPr lang="ru-RU" sz="1400" dirty="0">
            <a:solidFill>
              <a:schemeClr val="accent4">
                <a:lumMod val="50000"/>
              </a:schemeClr>
            </a:solidFill>
          </a:endParaRPr>
        </a:p>
      </dgm:t>
    </dgm:pt>
    <dgm:pt modelId="{EE8236D0-5778-46D9-A89B-6E876CED7992}" type="parTrans" cxnId="{FF2FB6F5-AA1B-4E53-98B3-5A9BCF630DD8}">
      <dgm:prSet/>
      <dgm:spPr/>
      <dgm:t>
        <a:bodyPr/>
        <a:lstStyle/>
        <a:p>
          <a:endParaRPr lang="ru-RU"/>
        </a:p>
      </dgm:t>
    </dgm:pt>
    <dgm:pt modelId="{DAFA06FA-A601-4FF9-80AA-F6B28BED95AF}" type="sibTrans" cxnId="{FF2FB6F5-AA1B-4E53-98B3-5A9BCF630DD8}">
      <dgm:prSet/>
      <dgm:spPr/>
      <dgm:t>
        <a:bodyPr/>
        <a:lstStyle/>
        <a:p>
          <a:endParaRPr lang="ru-RU"/>
        </a:p>
      </dgm:t>
    </dgm:pt>
    <dgm:pt modelId="{128DD39F-DC2A-49E8-AED9-5C55D6F3BB5D}" type="pres">
      <dgm:prSet presAssocID="{E168381F-A68B-4506-8370-23C37CA2521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6656A5-2458-469F-AC0B-D5E77B16392E}" type="pres">
      <dgm:prSet presAssocID="{6E9C414B-1025-441E-A88B-40F424C8D9CC}" presName="node" presStyleLbl="node1" presStyleIdx="0" presStyleCnt="6" custScaleX="149206" custScaleY="104579" custRadScaleRad="85873" custRadScaleInc="-56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E45A66-6E8E-486E-BEF4-64EE3DCB3353}" type="pres">
      <dgm:prSet presAssocID="{6E9C414B-1025-441E-A88B-40F424C8D9CC}" presName="spNode" presStyleCnt="0"/>
      <dgm:spPr/>
      <dgm:t>
        <a:bodyPr/>
        <a:lstStyle/>
        <a:p>
          <a:endParaRPr lang="ru-RU"/>
        </a:p>
      </dgm:t>
    </dgm:pt>
    <dgm:pt modelId="{ADE4C22C-B3C9-4FF6-BB13-37BE5876B920}" type="pres">
      <dgm:prSet presAssocID="{DAFA06FA-A601-4FF9-80AA-F6B28BED95AF}" presName="sibTrans" presStyleLbl="sibTrans1D1" presStyleIdx="0" presStyleCnt="6"/>
      <dgm:spPr/>
      <dgm:t>
        <a:bodyPr/>
        <a:lstStyle/>
        <a:p>
          <a:endParaRPr lang="ru-RU"/>
        </a:p>
      </dgm:t>
    </dgm:pt>
    <dgm:pt modelId="{20848284-B298-49BE-8F7F-11DD7C1DB1FC}" type="pres">
      <dgm:prSet presAssocID="{BA4D6360-686A-4D7A-830B-E787B870289D}" presName="node" presStyleLbl="node1" presStyleIdx="1" presStyleCnt="6" custScaleX="234767" custScaleY="159464" custRadScaleRad="116007" custRadScaleInc="87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C93E5F-7D1F-4D0B-96C5-FD70D235DE47}" type="pres">
      <dgm:prSet presAssocID="{BA4D6360-686A-4D7A-830B-E787B870289D}" presName="spNode" presStyleCnt="0"/>
      <dgm:spPr/>
      <dgm:t>
        <a:bodyPr/>
        <a:lstStyle/>
        <a:p>
          <a:endParaRPr lang="ru-RU"/>
        </a:p>
      </dgm:t>
    </dgm:pt>
    <dgm:pt modelId="{46DB8377-ED3B-4113-BA55-8D06BAA3B202}" type="pres">
      <dgm:prSet presAssocID="{98ABC56F-9054-4633-8514-03D1DB916BEB}" presName="sibTrans" presStyleLbl="sibTrans1D1" presStyleIdx="1" presStyleCnt="6"/>
      <dgm:spPr/>
      <dgm:t>
        <a:bodyPr/>
        <a:lstStyle/>
        <a:p>
          <a:endParaRPr lang="ru-RU"/>
        </a:p>
      </dgm:t>
    </dgm:pt>
    <dgm:pt modelId="{BD0815C8-27C2-4BE5-8FDC-16087088B8CE}" type="pres">
      <dgm:prSet presAssocID="{DC04D66E-550D-48CD-B668-8E5D8457058D}" presName="node" presStyleLbl="node1" presStyleIdx="2" presStyleCnt="6" custScaleX="196634" custScaleY="122861" custRadScaleRad="125720" custRadScaleInc="-487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406532-92AF-455E-9D3B-6D20BC7777C3}" type="pres">
      <dgm:prSet presAssocID="{DC04D66E-550D-48CD-B668-8E5D8457058D}" presName="spNode" presStyleCnt="0"/>
      <dgm:spPr/>
      <dgm:t>
        <a:bodyPr/>
        <a:lstStyle/>
        <a:p>
          <a:endParaRPr lang="ru-RU"/>
        </a:p>
      </dgm:t>
    </dgm:pt>
    <dgm:pt modelId="{DBB63017-4AC2-4F9E-86E2-27A23FA0DCA2}" type="pres">
      <dgm:prSet presAssocID="{9908271C-2727-4DDD-87E1-8639F1CCE64F}" presName="sibTrans" presStyleLbl="sibTrans1D1" presStyleIdx="2" presStyleCnt="6"/>
      <dgm:spPr/>
      <dgm:t>
        <a:bodyPr/>
        <a:lstStyle/>
        <a:p>
          <a:endParaRPr lang="ru-RU"/>
        </a:p>
      </dgm:t>
    </dgm:pt>
    <dgm:pt modelId="{15A644AB-D208-4D2B-9804-AB77DA9B0976}" type="pres">
      <dgm:prSet presAssocID="{4F3C64AE-73BF-4CB5-8CF6-E787EBF1D396}" presName="node" presStyleLbl="node1" presStyleIdx="3" presStyleCnt="6" custScaleX="196286" custScaleY="112883" custRadScaleRad="104170" custRadScaleInc="-3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B08169-149C-4607-ADF9-E14ABA0DBED8}" type="pres">
      <dgm:prSet presAssocID="{4F3C64AE-73BF-4CB5-8CF6-E787EBF1D396}" presName="spNode" presStyleCnt="0"/>
      <dgm:spPr/>
      <dgm:t>
        <a:bodyPr/>
        <a:lstStyle/>
        <a:p>
          <a:endParaRPr lang="ru-RU"/>
        </a:p>
      </dgm:t>
    </dgm:pt>
    <dgm:pt modelId="{7485F44C-E8D9-404C-B81C-C6C0D32EA20E}" type="pres">
      <dgm:prSet presAssocID="{1AE28A29-2806-4FD8-938C-CA0898A9779E}" presName="sibTrans" presStyleLbl="sibTrans1D1" presStyleIdx="3" presStyleCnt="6"/>
      <dgm:spPr/>
      <dgm:t>
        <a:bodyPr/>
        <a:lstStyle/>
        <a:p>
          <a:endParaRPr lang="ru-RU"/>
        </a:p>
      </dgm:t>
    </dgm:pt>
    <dgm:pt modelId="{5352244D-3C7D-4512-B0CC-7B349A4CCEF3}" type="pres">
      <dgm:prSet presAssocID="{A0FA457D-99FC-4113-B917-AA61CAEC2C35}" presName="node" presStyleLbl="node1" presStyleIdx="4" presStyleCnt="6" custScaleX="195988" custScaleY="124588" custRadScaleRad="107197" custRadScaleInc="313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7CC98D-B47A-4E8A-86CA-FE66DC5C5FA9}" type="pres">
      <dgm:prSet presAssocID="{A0FA457D-99FC-4113-B917-AA61CAEC2C35}" presName="spNode" presStyleCnt="0"/>
      <dgm:spPr/>
      <dgm:t>
        <a:bodyPr/>
        <a:lstStyle/>
        <a:p>
          <a:endParaRPr lang="ru-RU"/>
        </a:p>
      </dgm:t>
    </dgm:pt>
    <dgm:pt modelId="{46AA3AE1-46F6-45F8-A131-55DC88362B63}" type="pres">
      <dgm:prSet presAssocID="{227D4129-4DED-4AFF-8B6C-7EC19BEED574}" presName="sibTrans" presStyleLbl="sibTrans1D1" presStyleIdx="4" presStyleCnt="6"/>
      <dgm:spPr/>
      <dgm:t>
        <a:bodyPr/>
        <a:lstStyle/>
        <a:p>
          <a:endParaRPr lang="ru-RU"/>
        </a:p>
      </dgm:t>
    </dgm:pt>
    <dgm:pt modelId="{F2176A87-EF4F-4CAA-84B3-677C2175FB86}" type="pres">
      <dgm:prSet presAssocID="{6B509FC0-F609-4F31-BFE4-37E7CE49E2FF}" presName="node" presStyleLbl="node1" presStyleIdx="5" presStyleCnt="6" custScaleX="197741" custScaleY="140062" custRadScaleRad="99061" custRadScaleInc="-76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1042BD-8BFB-4281-890B-1B6A61FCEE08}" type="pres">
      <dgm:prSet presAssocID="{6B509FC0-F609-4F31-BFE4-37E7CE49E2FF}" presName="spNode" presStyleCnt="0"/>
      <dgm:spPr/>
      <dgm:t>
        <a:bodyPr/>
        <a:lstStyle/>
        <a:p>
          <a:endParaRPr lang="ru-RU"/>
        </a:p>
      </dgm:t>
    </dgm:pt>
    <dgm:pt modelId="{DADD3677-F301-4F8D-9D3B-D09E70000155}" type="pres">
      <dgm:prSet presAssocID="{BD6EBE71-9CCE-468C-9F64-3636D26CDC30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FF2FB6F5-AA1B-4E53-98B3-5A9BCF630DD8}" srcId="{E168381F-A68B-4506-8370-23C37CA25214}" destId="{6E9C414B-1025-441E-A88B-40F424C8D9CC}" srcOrd="0" destOrd="0" parTransId="{EE8236D0-5778-46D9-A89B-6E876CED7992}" sibTransId="{DAFA06FA-A601-4FF9-80AA-F6B28BED95AF}"/>
    <dgm:cxn modelId="{05EB22F3-40A7-4993-BB9F-6A0108D00CDB}" type="presOf" srcId="{BD6EBE71-9CCE-468C-9F64-3636D26CDC30}" destId="{DADD3677-F301-4F8D-9D3B-D09E70000155}" srcOrd="0" destOrd="0" presId="urn:microsoft.com/office/officeart/2005/8/layout/cycle6"/>
    <dgm:cxn modelId="{6C979F69-E716-4480-935B-D41377227363}" srcId="{E168381F-A68B-4506-8370-23C37CA25214}" destId="{DC04D66E-550D-48CD-B668-8E5D8457058D}" srcOrd="2" destOrd="0" parTransId="{92414E94-9552-4184-900E-5B44B705509F}" sibTransId="{9908271C-2727-4DDD-87E1-8639F1CCE64F}"/>
    <dgm:cxn modelId="{6D78D121-BA14-4D4D-9584-F7E536CF05A5}" srcId="{E168381F-A68B-4506-8370-23C37CA25214}" destId="{4F3C64AE-73BF-4CB5-8CF6-E787EBF1D396}" srcOrd="3" destOrd="0" parTransId="{AC4AF638-C503-4508-9123-824FF2C6C3C3}" sibTransId="{1AE28A29-2806-4FD8-938C-CA0898A9779E}"/>
    <dgm:cxn modelId="{7FA2DA20-AAC8-479D-B799-1A345D59FDED}" type="presOf" srcId="{DC04D66E-550D-48CD-B668-8E5D8457058D}" destId="{BD0815C8-27C2-4BE5-8FDC-16087088B8CE}" srcOrd="0" destOrd="0" presId="urn:microsoft.com/office/officeart/2005/8/layout/cycle6"/>
    <dgm:cxn modelId="{6412CB5E-655B-483F-87B3-11EAC5CF0FA4}" type="presOf" srcId="{4F3C64AE-73BF-4CB5-8CF6-E787EBF1D396}" destId="{15A644AB-D208-4D2B-9804-AB77DA9B0976}" srcOrd="0" destOrd="0" presId="urn:microsoft.com/office/officeart/2005/8/layout/cycle6"/>
    <dgm:cxn modelId="{E41D2E69-C694-4AD3-B877-B5BC705EA483}" type="presOf" srcId="{E168381F-A68B-4506-8370-23C37CA25214}" destId="{128DD39F-DC2A-49E8-AED9-5C55D6F3BB5D}" srcOrd="0" destOrd="0" presId="urn:microsoft.com/office/officeart/2005/8/layout/cycle6"/>
    <dgm:cxn modelId="{E5BD2663-D3CE-4B57-BF0D-5DF012254E6F}" type="presOf" srcId="{9908271C-2727-4DDD-87E1-8639F1CCE64F}" destId="{DBB63017-4AC2-4F9E-86E2-27A23FA0DCA2}" srcOrd="0" destOrd="0" presId="urn:microsoft.com/office/officeart/2005/8/layout/cycle6"/>
    <dgm:cxn modelId="{E1AB4168-FCBA-4E03-829F-5854AD81C5F1}" type="presOf" srcId="{DAFA06FA-A601-4FF9-80AA-F6B28BED95AF}" destId="{ADE4C22C-B3C9-4FF6-BB13-37BE5876B920}" srcOrd="0" destOrd="0" presId="urn:microsoft.com/office/officeart/2005/8/layout/cycle6"/>
    <dgm:cxn modelId="{7ABD8E2B-48B1-45AF-8948-1369A820B8C9}" type="presOf" srcId="{6B509FC0-F609-4F31-BFE4-37E7CE49E2FF}" destId="{F2176A87-EF4F-4CAA-84B3-677C2175FB86}" srcOrd="0" destOrd="0" presId="urn:microsoft.com/office/officeart/2005/8/layout/cycle6"/>
    <dgm:cxn modelId="{7E9A707D-E90F-4B5C-AA7E-41C4241EB09A}" type="presOf" srcId="{98ABC56F-9054-4633-8514-03D1DB916BEB}" destId="{46DB8377-ED3B-4113-BA55-8D06BAA3B202}" srcOrd="0" destOrd="0" presId="urn:microsoft.com/office/officeart/2005/8/layout/cycle6"/>
    <dgm:cxn modelId="{D3537EEB-5DC2-4F8C-919E-24EB251F0061}" srcId="{E168381F-A68B-4506-8370-23C37CA25214}" destId="{A0FA457D-99FC-4113-B917-AA61CAEC2C35}" srcOrd="4" destOrd="0" parTransId="{47EF77FC-8873-4168-9651-02A16119C03E}" sibTransId="{227D4129-4DED-4AFF-8B6C-7EC19BEED574}"/>
    <dgm:cxn modelId="{A00720A8-4CB7-41B9-AA92-AC997C90E37F}" srcId="{E168381F-A68B-4506-8370-23C37CA25214}" destId="{6B509FC0-F609-4F31-BFE4-37E7CE49E2FF}" srcOrd="5" destOrd="0" parTransId="{260772E2-CB39-447D-B433-EC7AF58537B6}" sibTransId="{BD6EBE71-9CCE-468C-9F64-3636D26CDC30}"/>
    <dgm:cxn modelId="{671DC26F-A9CA-4BE5-9DCC-AF07C9BB93B6}" type="presOf" srcId="{227D4129-4DED-4AFF-8B6C-7EC19BEED574}" destId="{46AA3AE1-46F6-45F8-A131-55DC88362B63}" srcOrd="0" destOrd="0" presId="urn:microsoft.com/office/officeart/2005/8/layout/cycle6"/>
    <dgm:cxn modelId="{3A6A14CF-3C27-44D4-A1EC-89C6C64D05A4}" type="presOf" srcId="{1AE28A29-2806-4FD8-938C-CA0898A9779E}" destId="{7485F44C-E8D9-404C-B81C-C6C0D32EA20E}" srcOrd="0" destOrd="0" presId="urn:microsoft.com/office/officeart/2005/8/layout/cycle6"/>
    <dgm:cxn modelId="{28EF556F-A287-4387-A21F-38BC89DE4B78}" type="presOf" srcId="{6E9C414B-1025-441E-A88B-40F424C8D9CC}" destId="{FC6656A5-2458-469F-AC0B-D5E77B16392E}" srcOrd="0" destOrd="0" presId="urn:microsoft.com/office/officeart/2005/8/layout/cycle6"/>
    <dgm:cxn modelId="{25677EC6-BB1A-4FEF-BAE4-F56ED62EFF66}" type="presOf" srcId="{A0FA457D-99FC-4113-B917-AA61CAEC2C35}" destId="{5352244D-3C7D-4512-B0CC-7B349A4CCEF3}" srcOrd="0" destOrd="0" presId="urn:microsoft.com/office/officeart/2005/8/layout/cycle6"/>
    <dgm:cxn modelId="{602EFFB0-CE0B-4D84-A38F-36A75E039CE9}" srcId="{E168381F-A68B-4506-8370-23C37CA25214}" destId="{BA4D6360-686A-4D7A-830B-E787B870289D}" srcOrd="1" destOrd="0" parTransId="{40D48592-5FFE-41ED-8018-42D9A96B5995}" sibTransId="{98ABC56F-9054-4633-8514-03D1DB916BEB}"/>
    <dgm:cxn modelId="{93EDE0F9-F6C1-4BED-979E-1675C761E233}" type="presOf" srcId="{BA4D6360-686A-4D7A-830B-E787B870289D}" destId="{20848284-B298-49BE-8F7F-11DD7C1DB1FC}" srcOrd="0" destOrd="0" presId="urn:microsoft.com/office/officeart/2005/8/layout/cycle6"/>
    <dgm:cxn modelId="{616E22B5-007F-4E25-9ADD-2CBE61BDF92A}" type="presParOf" srcId="{128DD39F-DC2A-49E8-AED9-5C55D6F3BB5D}" destId="{FC6656A5-2458-469F-AC0B-D5E77B16392E}" srcOrd="0" destOrd="0" presId="urn:microsoft.com/office/officeart/2005/8/layout/cycle6"/>
    <dgm:cxn modelId="{E1C1BC2C-A27B-46CA-91DB-96BD558B2E54}" type="presParOf" srcId="{128DD39F-DC2A-49E8-AED9-5C55D6F3BB5D}" destId="{79E45A66-6E8E-486E-BEF4-64EE3DCB3353}" srcOrd="1" destOrd="0" presId="urn:microsoft.com/office/officeart/2005/8/layout/cycle6"/>
    <dgm:cxn modelId="{1ABD43FC-36F5-40CF-91FC-424203756E15}" type="presParOf" srcId="{128DD39F-DC2A-49E8-AED9-5C55D6F3BB5D}" destId="{ADE4C22C-B3C9-4FF6-BB13-37BE5876B920}" srcOrd="2" destOrd="0" presId="urn:microsoft.com/office/officeart/2005/8/layout/cycle6"/>
    <dgm:cxn modelId="{D09C3CF5-F9F4-4DB0-A2E3-B928D7ADA3DE}" type="presParOf" srcId="{128DD39F-DC2A-49E8-AED9-5C55D6F3BB5D}" destId="{20848284-B298-49BE-8F7F-11DD7C1DB1FC}" srcOrd="3" destOrd="0" presId="urn:microsoft.com/office/officeart/2005/8/layout/cycle6"/>
    <dgm:cxn modelId="{B9EB3A4E-EA26-49A1-90C7-9B11B300B04D}" type="presParOf" srcId="{128DD39F-DC2A-49E8-AED9-5C55D6F3BB5D}" destId="{1FC93E5F-7D1F-4D0B-96C5-FD70D235DE47}" srcOrd="4" destOrd="0" presId="urn:microsoft.com/office/officeart/2005/8/layout/cycle6"/>
    <dgm:cxn modelId="{41ED632E-554E-4739-AF76-32383B476F95}" type="presParOf" srcId="{128DD39F-DC2A-49E8-AED9-5C55D6F3BB5D}" destId="{46DB8377-ED3B-4113-BA55-8D06BAA3B202}" srcOrd="5" destOrd="0" presId="urn:microsoft.com/office/officeart/2005/8/layout/cycle6"/>
    <dgm:cxn modelId="{D22C87C3-7734-4F59-A475-C271098B7D05}" type="presParOf" srcId="{128DD39F-DC2A-49E8-AED9-5C55D6F3BB5D}" destId="{BD0815C8-27C2-4BE5-8FDC-16087088B8CE}" srcOrd="6" destOrd="0" presId="urn:microsoft.com/office/officeart/2005/8/layout/cycle6"/>
    <dgm:cxn modelId="{A775797B-68A1-4016-B93F-7310A5CF1596}" type="presParOf" srcId="{128DD39F-DC2A-49E8-AED9-5C55D6F3BB5D}" destId="{7B406532-92AF-455E-9D3B-6D20BC7777C3}" srcOrd="7" destOrd="0" presId="urn:microsoft.com/office/officeart/2005/8/layout/cycle6"/>
    <dgm:cxn modelId="{E9E3E769-1D27-458B-ABFE-C455566AAE73}" type="presParOf" srcId="{128DD39F-DC2A-49E8-AED9-5C55D6F3BB5D}" destId="{DBB63017-4AC2-4F9E-86E2-27A23FA0DCA2}" srcOrd="8" destOrd="0" presId="urn:microsoft.com/office/officeart/2005/8/layout/cycle6"/>
    <dgm:cxn modelId="{5DBA6355-37A5-487D-8A7E-1268619D7FF2}" type="presParOf" srcId="{128DD39F-DC2A-49E8-AED9-5C55D6F3BB5D}" destId="{15A644AB-D208-4D2B-9804-AB77DA9B0976}" srcOrd="9" destOrd="0" presId="urn:microsoft.com/office/officeart/2005/8/layout/cycle6"/>
    <dgm:cxn modelId="{0918AA87-9F99-4D98-85CF-27E8099FE795}" type="presParOf" srcId="{128DD39F-DC2A-49E8-AED9-5C55D6F3BB5D}" destId="{49B08169-149C-4607-ADF9-E14ABA0DBED8}" srcOrd="10" destOrd="0" presId="urn:microsoft.com/office/officeart/2005/8/layout/cycle6"/>
    <dgm:cxn modelId="{27B37F75-1B41-419A-AA61-338834F6E7B6}" type="presParOf" srcId="{128DD39F-DC2A-49E8-AED9-5C55D6F3BB5D}" destId="{7485F44C-E8D9-404C-B81C-C6C0D32EA20E}" srcOrd="11" destOrd="0" presId="urn:microsoft.com/office/officeart/2005/8/layout/cycle6"/>
    <dgm:cxn modelId="{91D74120-393D-4914-868A-DE060DA3509B}" type="presParOf" srcId="{128DD39F-DC2A-49E8-AED9-5C55D6F3BB5D}" destId="{5352244D-3C7D-4512-B0CC-7B349A4CCEF3}" srcOrd="12" destOrd="0" presId="urn:microsoft.com/office/officeart/2005/8/layout/cycle6"/>
    <dgm:cxn modelId="{A3303C41-12D8-4E31-8C11-30A37CB56580}" type="presParOf" srcId="{128DD39F-DC2A-49E8-AED9-5C55D6F3BB5D}" destId="{197CC98D-B47A-4E8A-86CA-FE66DC5C5FA9}" srcOrd="13" destOrd="0" presId="urn:microsoft.com/office/officeart/2005/8/layout/cycle6"/>
    <dgm:cxn modelId="{C7C488AD-B25E-4DAA-821E-D094989C9119}" type="presParOf" srcId="{128DD39F-DC2A-49E8-AED9-5C55D6F3BB5D}" destId="{46AA3AE1-46F6-45F8-A131-55DC88362B63}" srcOrd="14" destOrd="0" presId="urn:microsoft.com/office/officeart/2005/8/layout/cycle6"/>
    <dgm:cxn modelId="{22712460-DDC5-4BDF-95BC-EE28526CD7D7}" type="presParOf" srcId="{128DD39F-DC2A-49E8-AED9-5C55D6F3BB5D}" destId="{F2176A87-EF4F-4CAA-84B3-677C2175FB86}" srcOrd="15" destOrd="0" presId="urn:microsoft.com/office/officeart/2005/8/layout/cycle6"/>
    <dgm:cxn modelId="{DDD76855-9302-4AF3-87F7-B4656AF725A5}" type="presParOf" srcId="{128DD39F-DC2A-49E8-AED9-5C55D6F3BB5D}" destId="{571042BD-8BFB-4281-890B-1B6A61FCEE08}" srcOrd="16" destOrd="0" presId="urn:microsoft.com/office/officeart/2005/8/layout/cycle6"/>
    <dgm:cxn modelId="{3F2B0C90-3F80-4944-8731-0D685BE96875}" type="presParOf" srcId="{128DD39F-DC2A-49E8-AED9-5C55D6F3BB5D}" destId="{DADD3677-F301-4F8D-9D3B-D09E70000155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D37719D-87CF-40B4-997C-FCC71687F22D}" type="doc">
      <dgm:prSet loTypeId="urn:microsoft.com/office/officeart/2005/8/layout/list1" loCatId="list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CAFACC25-2312-4F62-AE69-9B630D155C53}">
      <dgm:prSet custT="1"/>
      <dgm:spPr/>
      <dgm:t>
        <a:bodyPr/>
        <a:lstStyle/>
        <a:p>
          <a:pPr algn="ctr"/>
          <a:r>
            <a:rPr lang="ru-RU" sz="1800" dirty="0" smtClean="0">
              <a:solidFill>
                <a:schemeClr val="accent4">
                  <a:lumMod val="50000"/>
                </a:schemeClr>
              </a:solidFill>
            </a:rPr>
            <a:t>владение речью как средством коммуникации, познания и </a:t>
          </a:r>
          <a:r>
            <a:rPr lang="ru-RU" sz="1800" dirty="0" smtClean="0">
              <a:solidFill>
                <a:schemeClr val="accent4">
                  <a:lumMod val="50000"/>
                </a:schemeClr>
              </a:solidFill>
            </a:rPr>
            <a:t>самовыражения</a:t>
          </a:r>
          <a:endParaRPr lang="ru-RU" sz="1800" dirty="0">
            <a:solidFill>
              <a:schemeClr val="accent4">
                <a:lumMod val="50000"/>
              </a:schemeClr>
            </a:solidFill>
          </a:endParaRPr>
        </a:p>
      </dgm:t>
    </dgm:pt>
    <dgm:pt modelId="{299BF39E-EFCE-41DD-94EC-7E2B91E3B532}" type="parTrans" cxnId="{C0394204-79D2-4F09-BC8A-91AE961D857F}">
      <dgm:prSet/>
      <dgm:spPr/>
      <dgm:t>
        <a:bodyPr/>
        <a:lstStyle/>
        <a:p>
          <a:endParaRPr lang="ru-RU"/>
        </a:p>
      </dgm:t>
    </dgm:pt>
    <dgm:pt modelId="{9DC6B02D-46C8-4F95-B82C-6C019EF474B6}" type="sibTrans" cxnId="{C0394204-79D2-4F09-BC8A-91AE961D857F}">
      <dgm:prSet/>
      <dgm:spPr/>
      <dgm:t>
        <a:bodyPr/>
        <a:lstStyle/>
        <a:p>
          <a:endParaRPr lang="ru-RU"/>
        </a:p>
      </dgm:t>
    </dgm:pt>
    <dgm:pt modelId="{4618BFFD-3251-4191-ACA5-1C8431A736BB}">
      <dgm:prSet custT="1"/>
      <dgm:spPr/>
      <dgm:t>
        <a:bodyPr/>
        <a:lstStyle/>
        <a:p>
          <a:pPr algn="ctr"/>
          <a:r>
            <a:rPr lang="ru-RU" sz="1700" dirty="0" smtClean="0"/>
            <a:t/>
          </a:r>
          <a:br>
            <a:rPr lang="ru-RU" sz="1700" dirty="0" smtClean="0"/>
          </a:br>
          <a:endParaRPr lang="ru-RU" sz="1700" dirty="0"/>
        </a:p>
      </dgm:t>
    </dgm:pt>
    <dgm:pt modelId="{EA095D88-A4C6-4747-9BE6-DB0F1C71303C}" type="parTrans" cxnId="{AA127710-423D-4E53-8060-E711C55EE673}">
      <dgm:prSet/>
      <dgm:spPr/>
      <dgm:t>
        <a:bodyPr/>
        <a:lstStyle/>
        <a:p>
          <a:endParaRPr lang="ru-RU"/>
        </a:p>
      </dgm:t>
    </dgm:pt>
    <dgm:pt modelId="{2ACBE5C5-35D2-493B-8ADA-EA8609A6F570}" type="sibTrans" cxnId="{AA127710-423D-4E53-8060-E711C55EE673}">
      <dgm:prSet/>
      <dgm:spPr/>
      <dgm:t>
        <a:bodyPr/>
        <a:lstStyle/>
        <a:p>
          <a:endParaRPr lang="ru-RU"/>
        </a:p>
      </dgm:t>
    </dgm:pt>
    <dgm:pt modelId="{4C1B36C5-BA20-4754-B23B-78F6CDA03D01}">
      <dgm:prSet custT="1"/>
      <dgm:spPr/>
      <dgm:t>
        <a:bodyPr/>
        <a:lstStyle/>
        <a:p>
          <a:pPr algn="ctr"/>
          <a:endParaRPr lang="ru-RU" sz="1700" dirty="0">
            <a:solidFill>
              <a:schemeClr val="accent4">
                <a:lumMod val="50000"/>
              </a:schemeClr>
            </a:solidFill>
          </a:endParaRPr>
        </a:p>
      </dgm:t>
    </dgm:pt>
    <dgm:pt modelId="{4D3ABE03-779D-43ED-AD23-67E3C16A1D65}" type="parTrans" cxnId="{BC303048-A768-44D5-8474-CEC8DA5AE5F4}">
      <dgm:prSet/>
      <dgm:spPr/>
      <dgm:t>
        <a:bodyPr/>
        <a:lstStyle/>
        <a:p>
          <a:endParaRPr lang="ru-RU"/>
        </a:p>
      </dgm:t>
    </dgm:pt>
    <dgm:pt modelId="{A99662DE-33A6-464E-8F7B-D5EEB19B3B68}" type="sibTrans" cxnId="{BC303048-A768-44D5-8474-CEC8DA5AE5F4}">
      <dgm:prSet/>
      <dgm:spPr/>
      <dgm:t>
        <a:bodyPr/>
        <a:lstStyle/>
        <a:p>
          <a:endParaRPr lang="ru-RU"/>
        </a:p>
      </dgm:t>
    </dgm:pt>
    <dgm:pt modelId="{75A7471A-DCF3-4A51-9D0F-22C66B36D909}" type="pres">
      <dgm:prSet presAssocID="{FD37719D-87CF-40B4-997C-FCC71687F22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548B8C-997B-4171-B9A0-5432AC274AE3}" type="pres">
      <dgm:prSet presAssocID="{CAFACC25-2312-4F62-AE69-9B630D155C53}" presName="parentLin" presStyleCnt="0"/>
      <dgm:spPr/>
      <dgm:t>
        <a:bodyPr/>
        <a:lstStyle/>
        <a:p>
          <a:endParaRPr lang="ru-RU"/>
        </a:p>
      </dgm:t>
    </dgm:pt>
    <dgm:pt modelId="{2A1A3FBF-CDC3-481C-9A8B-3498EDE95CA3}" type="pres">
      <dgm:prSet presAssocID="{CAFACC25-2312-4F62-AE69-9B630D155C5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BCF258A-C990-4A15-AB37-ECA028197BD9}" type="pres">
      <dgm:prSet presAssocID="{CAFACC25-2312-4F62-AE69-9B630D155C53}" presName="parentText" presStyleLbl="node1" presStyleIdx="0" presStyleCnt="3" custScaleX="123770" custScaleY="50783" custLinFactNeighborX="-76137" custLinFactNeighborY="-96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57AE13-85E0-4182-9C5A-2EA12D73E3CB}" type="pres">
      <dgm:prSet presAssocID="{CAFACC25-2312-4F62-AE69-9B630D155C53}" presName="negativeSpace" presStyleCnt="0"/>
      <dgm:spPr/>
      <dgm:t>
        <a:bodyPr/>
        <a:lstStyle/>
        <a:p>
          <a:endParaRPr lang="ru-RU"/>
        </a:p>
      </dgm:t>
    </dgm:pt>
    <dgm:pt modelId="{2787DAD3-56CC-471A-9978-4BB48AE0F946}" type="pres">
      <dgm:prSet presAssocID="{CAFACC25-2312-4F62-AE69-9B630D155C53}" presName="childText" presStyleLbl="conFgAcc1" presStyleIdx="0" presStyleCnt="3" custScaleX="88486" custScaleY="59271" custLinFactNeighborX="828" custLinFactNeighborY="46788">
        <dgm:presLayoutVars>
          <dgm:bulletEnabled val="1"/>
        </dgm:presLayoutVars>
      </dgm:prSet>
      <dgm:spPr>
        <a:solidFill>
          <a:srgbClr val="E1CD86">
            <a:alpha val="90000"/>
          </a:srgbClr>
        </a:solidFill>
      </dgm:spPr>
      <dgm:t>
        <a:bodyPr/>
        <a:lstStyle/>
        <a:p>
          <a:endParaRPr lang="ru-RU"/>
        </a:p>
      </dgm:t>
    </dgm:pt>
    <dgm:pt modelId="{49503A18-745F-457D-9AA4-7A9E3F481A09}" type="pres">
      <dgm:prSet presAssocID="{9DC6B02D-46C8-4F95-B82C-6C019EF474B6}" presName="spaceBetweenRectangles" presStyleCnt="0"/>
      <dgm:spPr/>
      <dgm:t>
        <a:bodyPr/>
        <a:lstStyle/>
        <a:p>
          <a:endParaRPr lang="ru-RU"/>
        </a:p>
      </dgm:t>
    </dgm:pt>
    <dgm:pt modelId="{D14C6823-1B12-4CED-8420-FFA1A59C66DB}" type="pres">
      <dgm:prSet presAssocID="{4618BFFD-3251-4191-ACA5-1C8431A736BB}" presName="parentLin" presStyleCnt="0"/>
      <dgm:spPr/>
      <dgm:t>
        <a:bodyPr/>
        <a:lstStyle/>
        <a:p>
          <a:endParaRPr lang="ru-RU"/>
        </a:p>
      </dgm:t>
    </dgm:pt>
    <dgm:pt modelId="{1B30EED0-95B2-4F0C-8FC3-A0609D48C0D8}" type="pres">
      <dgm:prSet presAssocID="{4618BFFD-3251-4191-ACA5-1C8431A736B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A156447-FD65-4C82-AFAF-8F2107C57593}" type="pres">
      <dgm:prSet presAssocID="{4618BFFD-3251-4191-ACA5-1C8431A736BB}" presName="parentText" presStyleLbl="node1" presStyleIdx="1" presStyleCnt="3" custScaleX="123145" custScaleY="49044" custLinFactNeighborX="-78197" custLinFactNeighborY="-1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1D193A-7E29-4C7A-B484-59F2AACDADC9}" type="pres">
      <dgm:prSet presAssocID="{4618BFFD-3251-4191-ACA5-1C8431A736BB}" presName="negativeSpace" presStyleCnt="0"/>
      <dgm:spPr/>
      <dgm:t>
        <a:bodyPr/>
        <a:lstStyle/>
        <a:p>
          <a:endParaRPr lang="ru-RU"/>
        </a:p>
      </dgm:t>
    </dgm:pt>
    <dgm:pt modelId="{20CB1FA8-90D8-4282-9E1C-41A84BDAB2FB}" type="pres">
      <dgm:prSet presAssocID="{4618BFFD-3251-4191-ACA5-1C8431A736BB}" presName="childText" presStyleLbl="conFgAcc1" presStyleIdx="1" presStyleCnt="3" custScaleX="88942" custScaleY="60637" custLinFactNeighborX="195" custLinFactNeighborY="32874">
        <dgm:presLayoutVars>
          <dgm:bulletEnabled val="1"/>
        </dgm:presLayoutVars>
      </dgm:prSet>
      <dgm:spPr>
        <a:solidFill>
          <a:srgbClr val="E1CD86">
            <a:alpha val="90000"/>
          </a:srgbClr>
        </a:solidFill>
      </dgm:spPr>
      <dgm:t>
        <a:bodyPr/>
        <a:lstStyle/>
        <a:p>
          <a:endParaRPr lang="ru-RU"/>
        </a:p>
      </dgm:t>
    </dgm:pt>
    <dgm:pt modelId="{75F43699-E86E-4B52-BE6B-DBD63BC0FE6E}" type="pres">
      <dgm:prSet presAssocID="{2ACBE5C5-35D2-493B-8ADA-EA8609A6F570}" presName="spaceBetweenRectangles" presStyleCnt="0"/>
      <dgm:spPr/>
      <dgm:t>
        <a:bodyPr/>
        <a:lstStyle/>
        <a:p>
          <a:endParaRPr lang="ru-RU"/>
        </a:p>
      </dgm:t>
    </dgm:pt>
    <dgm:pt modelId="{F10E5619-4212-468F-B67D-5D14A893391B}" type="pres">
      <dgm:prSet presAssocID="{4C1B36C5-BA20-4754-B23B-78F6CDA03D01}" presName="parentLin" presStyleCnt="0"/>
      <dgm:spPr/>
      <dgm:t>
        <a:bodyPr/>
        <a:lstStyle/>
        <a:p>
          <a:endParaRPr lang="ru-RU"/>
        </a:p>
      </dgm:t>
    </dgm:pt>
    <dgm:pt modelId="{86C97C1C-3CEA-430D-941A-9096CED29C8C}" type="pres">
      <dgm:prSet presAssocID="{4C1B36C5-BA20-4754-B23B-78F6CDA03D0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AD437A8-A626-4B11-BBAE-AFF1C2810AB5}" type="pres">
      <dgm:prSet presAssocID="{4C1B36C5-BA20-4754-B23B-78F6CDA03D01}" presName="parentText" presStyleLbl="node1" presStyleIdx="2" presStyleCnt="3" custScaleX="122504" custScaleY="45943" custLinFactNeighborX="-80151" custLinFactNeighborY="-55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417512-D8A7-4C50-AF91-DE2D74190CE7}" type="pres">
      <dgm:prSet presAssocID="{4C1B36C5-BA20-4754-B23B-78F6CDA03D01}" presName="negativeSpace" presStyleCnt="0"/>
      <dgm:spPr/>
      <dgm:t>
        <a:bodyPr/>
        <a:lstStyle/>
        <a:p>
          <a:endParaRPr lang="ru-RU"/>
        </a:p>
      </dgm:t>
    </dgm:pt>
    <dgm:pt modelId="{1333EE81-D1DC-4589-874D-A9CB9D5AEF44}" type="pres">
      <dgm:prSet presAssocID="{4C1B36C5-BA20-4754-B23B-78F6CDA03D01}" presName="childText" presStyleLbl="conFgAcc1" presStyleIdx="2" presStyleCnt="3" custScaleX="89330" custScaleY="65766" custLinFactNeighborX="194" custLinFactNeighborY="-970">
        <dgm:presLayoutVars>
          <dgm:bulletEnabled val="1"/>
        </dgm:presLayoutVars>
      </dgm:prSet>
      <dgm:spPr>
        <a:solidFill>
          <a:srgbClr val="E1CD86">
            <a:alpha val="90000"/>
          </a:srgbClr>
        </a:solidFill>
      </dgm:spPr>
      <dgm:t>
        <a:bodyPr/>
        <a:lstStyle/>
        <a:p>
          <a:endParaRPr lang="ru-RU"/>
        </a:p>
      </dgm:t>
    </dgm:pt>
  </dgm:ptLst>
  <dgm:cxnLst>
    <dgm:cxn modelId="{66E033C5-4F03-4EDC-BBDC-F65AB9ACADBE}" type="presOf" srcId="{CAFACC25-2312-4F62-AE69-9B630D155C53}" destId="{9BCF258A-C990-4A15-AB37-ECA028197BD9}" srcOrd="1" destOrd="0" presId="urn:microsoft.com/office/officeart/2005/8/layout/list1"/>
    <dgm:cxn modelId="{10FFF2C7-00F5-4BA7-B7CF-3E34A8E06342}" type="presOf" srcId="{4C1B36C5-BA20-4754-B23B-78F6CDA03D01}" destId="{86C97C1C-3CEA-430D-941A-9096CED29C8C}" srcOrd="0" destOrd="0" presId="urn:microsoft.com/office/officeart/2005/8/layout/list1"/>
    <dgm:cxn modelId="{5988B847-713D-4CFA-A09E-8BE2DC5935E7}" type="presOf" srcId="{4618BFFD-3251-4191-ACA5-1C8431A736BB}" destId="{2A156447-FD65-4C82-AFAF-8F2107C57593}" srcOrd="1" destOrd="0" presId="urn:microsoft.com/office/officeart/2005/8/layout/list1"/>
    <dgm:cxn modelId="{E2D115FB-E75F-415A-AFE6-8A47E6165714}" type="presOf" srcId="{CAFACC25-2312-4F62-AE69-9B630D155C53}" destId="{2A1A3FBF-CDC3-481C-9A8B-3498EDE95CA3}" srcOrd="0" destOrd="0" presId="urn:microsoft.com/office/officeart/2005/8/layout/list1"/>
    <dgm:cxn modelId="{B3C936C0-E56C-4C2B-B19F-799BC798178E}" type="presOf" srcId="{FD37719D-87CF-40B4-997C-FCC71687F22D}" destId="{75A7471A-DCF3-4A51-9D0F-22C66B36D909}" srcOrd="0" destOrd="0" presId="urn:microsoft.com/office/officeart/2005/8/layout/list1"/>
    <dgm:cxn modelId="{C0394204-79D2-4F09-BC8A-91AE961D857F}" srcId="{FD37719D-87CF-40B4-997C-FCC71687F22D}" destId="{CAFACC25-2312-4F62-AE69-9B630D155C53}" srcOrd="0" destOrd="0" parTransId="{299BF39E-EFCE-41DD-94EC-7E2B91E3B532}" sibTransId="{9DC6B02D-46C8-4F95-B82C-6C019EF474B6}"/>
    <dgm:cxn modelId="{36E0537B-3F20-4C31-B27A-7EB9E1F73A0B}" type="presOf" srcId="{4C1B36C5-BA20-4754-B23B-78F6CDA03D01}" destId="{4AD437A8-A626-4B11-BBAE-AFF1C2810AB5}" srcOrd="1" destOrd="0" presId="urn:microsoft.com/office/officeart/2005/8/layout/list1"/>
    <dgm:cxn modelId="{AA127710-423D-4E53-8060-E711C55EE673}" srcId="{FD37719D-87CF-40B4-997C-FCC71687F22D}" destId="{4618BFFD-3251-4191-ACA5-1C8431A736BB}" srcOrd="1" destOrd="0" parTransId="{EA095D88-A4C6-4747-9BE6-DB0F1C71303C}" sibTransId="{2ACBE5C5-35D2-493B-8ADA-EA8609A6F570}"/>
    <dgm:cxn modelId="{BC303048-A768-44D5-8474-CEC8DA5AE5F4}" srcId="{FD37719D-87CF-40B4-997C-FCC71687F22D}" destId="{4C1B36C5-BA20-4754-B23B-78F6CDA03D01}" srcOrd="2" destOrd="0" parTransId="{4D3ABE03-779D-43ED-AD23-67E3C16A1D65}" sibTransId="{A99662DE-33A6-464E-8F7B-D5EEB19B3B68}"/>
    <dgm:cxn modelId="{B4114AE4-A439-48A8-8339-E8FF71692C71}" type="presOf" srcId="{4618BFFD-3251-4191-ACA5-1C8431A736BB}" destId="{1B30EED0-95B2-4F0C-8FC3-A0609D48C0D8}" srcOrd="0" destOrd="0" presId="urn:microsoft.com/office/officeart/2005/8/layout/list1"/>
    <dgm:cxn modelId="{AB1713E5-4167-4A77-9D68-DB07B4F982C1}" type="presParOf" srcId="{75A7471A-DCF3-4A51-9D0F-22C66B36D909}" destId="{27548B8C-997B-4171-B9A0-5432AC274AE3}" srcOrd="0" destOrd="0" presId="urn:microsoft.com/office/officeart/2005/8/layout/list1"/>
    <dgm:cxn modelId="{C9944877-4384-49A7-87B2-1E23746CD650}" type="presParOf" srcId="{27548B8C-997B-4171-B9A0-5432AC274AE3}" destId="{2A1A3FBF-CDC3-481C-9A8B-3498EDE95CA3}" srcOrd="0" destOrd="0" presId="urn:microsoft.com/office/officeart/2005/8/layout/list1"/>
    <dgm:cxn modelId="{75B1CC28-30D3-4118-BA15-2472FDCED083}" type="presParOf" srcId="{27548B8C-997B-4171-B9A0-5432AC274AE3}" destId="{9BCF258A-C990-4A15-AB37-ECA028197BD9}" srcOrd="1" destOrd="0" presId="urn:microsoft.com/office/officeart/2005/8/layout/list1"/>
    <dgm:cxn modelId="{06D95EDD-03CE-4186-AD6C-FBAA04C96FF1}" type="presParOf" srcId="{75A7471A-DCF3-4A51-9D0F-22C66B36D909}" destId="{3157AE13-85E0-4182-9C5A-2EA12D73E3CB}" srcOrd="1" destOrd="0" presId="urn:microsoft.com/office/officeart/2005/8/layout/list1"/>
    <dgm:cxn modelId="{2B9F159D-3AE3-4CB7-B98F-E775ACF4CED1}" type="presParOf" srcId="{75A7471A-DCF3-4A51-9D0F-22C66B36D909}" destId="{2787DAD3-56CC-471A-9978-4BB48AE0F946}" srcOrd="2" destOrd="0" presId="urn:microsoft.com/office/officeart/2005/8/layout/list1"/>
    <dgm:cxn modelId="{6B2E4CFB-1F90-4ABF-B545-84E9BA5BBDFA}" type="presParOf" srcId="{75A7471A-DCF3-4A51-9D0F-22C66B36D909}" destId="{49503A18-745F-457D-9AA4-7A9E3F481A09}" srcOrd="3" destOrd="0" presId="urn:microsoft.com/office/officeart/2005/8/layout/list1"/>
    <dgm:cxn modelId="{F7DD854A-6D67-40DD-BC43-B219185CCB7E}" type="presParOf" srcId="{75A7471A-DCF3-4A51-9D0F-22C66B36D909}" destId="{D14C6823-1B12-4CED-8420-FFA1A59C66DB}" srcOrd="4" destOrd="0" presId="urn:microsoft.com/office/officeart/2005/8/layout/list1"/>
    <dgm:cxn modelId="{AF719DFF-6290-43E1-A4D7-2DE79FF3A4F4}" type="presParOf" srcId="{D14C6823-1B12-4CED-8420-FFA1A59C66DB}" destId="{1B30EED0-95B2-4F0C-8FC3-A0609D48C0D8}" srcOrd="0" destOrd="0" presId="urn:microsoft.com/office/officeart/2005/8/layout/list1"/>
    <dgm:cxn modelId="{1E3CEBFA-659C-48A3-95A8-150D5734DA73}" type="presParOf" srcId="{D14C6823-1B12-4CED-8420-FFA1A59C66DB}" destId="{2A156447-FD65-4C82-AFAF-8F2107C57593}" srcOrd="1" destOrd="0" presId="urn:microsoft.com/office/officeart/2005/8/layout/list1"/>
    <dgm:cxn modelId="{62F8E61C-BA40-4A30-BEC6-AE332E6F6576}" type="presParOf" srcId="{75A7471A-DCF3-4A51-9D0F-22C66B36D909}" destId="{3C1D193A-7E29-4C7A-B484-59F2AACDADC9}" srcOrd="5" destOrd="0" presId="urn:microsoft.com/office/officeart/2005/8/layout/list1"/>
    <dgm:cxn modelId="{3687A179-11EC-41D5-B756-3C700AFDC844}" type="presParOf" srcId="{75A7471A-DCF3-4A51-9D0F-22C66B36D909}" destId="{20CB1FA8-90D8-4282-9E1C-41A84BDAB2FB}" srcOrd="6" destOrd="0" presId="urn:microsoft.com/office/officeart/2005/8/layout/list1"/>
    <dgm:cxn modelId="{87F33F10-BB7E-4240-9545-77BBAABED4F2}" type="presParOf" srcId="{75A7471A-DCF3-4A51-9D0F-22C66B36D909}" destId="{75F43699-E86E-4B52-BE6B-DBD63BC0FE6E}" srcOrd="7" destOrd="0" presId="urn:microsoft.com/office/officeart/2005/8/layout/list1"/>
    <dgm:cxn modelId="{E072BC27-92BA-4246-A0C4-13F173E0F25E}" type="presParOf" srcId="{75A7471A-DCF3-4A51-9D0F-22C66B36D909}" destId="{F10E5619-4212-468F-B67D-5D14A893391B}" srcOrd="8" destOrd="0" presId="urn:microsoft.com/office/officeart/2005/8/layout/list1"/>
    <dgm:cxn modelId="{04F7EFEB-3F48-4293-8E56-8DBC695C67E0}" type="presParOf" srcId="{F10E5619-4212-468F-B67D-5D14A893391B}" destId="{86C97C1C-3CEA-430D-941A-9096CED29C8C}" srcOrd="0" destOrd="0" presId="urn:microsoft.com/office/officeart/2005/8/layout/list1"/>
    <dgm:cxn modelId="{B9FB6FA9-5373-4806-9789-F7E4BE8E3E2D}" type="presParOf" srcId="{F10E5619-4212-468F-B67D-5D14A893391B}" destId="{4AD437A8-A626-4B11-BBAE-AFF1C2810AB5}" srcOrd="1" destOrd="0" presId="urn:microsoft.com/office/officeart/2005/8/layout/list1"/>
    <dgm:cxn modelId="{F13295E9-C199-4A25-B1A9-86C928D4E3C4}" type="presParOf" srcId="{75A7471A-DCF3-4A51-9D0F-22C66B36D909}" destId="{E4417512-D8A7-4C50-AF91-DE2D74190CE7}" srcOrd="9" destOrd="0" presId="urn:microsoft.com/office/officeart/2005/8/layout/list1"/>
    <dgm:cxn modelId="{90ADF393-8725-473B-AB3E-FE4BAE877986}" type="presParOf" srcId="{75A7471A-DCF3-4A51-9D0F-22C66B36D909}" destId="{1333EE81-D1DC-4589-874D-A9CB9D5AEF44}" srcOrd="10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D37719D-87CF-40B4-997C-FCC71687F22D}" type="doc">
      <dgm:prSet loTypeId="urn:microsoft.com/office/officeart/2005/8/layout/list1" loCatId="list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CAFACC25-2312-4F62-AE69-9B630D155C53}">
      <dgm:prSet custT="1"/>
      <dgm:spPr/>
      <dgm:t>
        <a:bodyPr/>
        <a:lstStyle/>
        <a:p>
          <a:pPr algn="ctr"/>
          <a:r>
            <a:rPr lang="ru-RU" sz="1800" dirty="0" smtClean="0">
              <a:solidFill>
                <a:schemeClr val="accent4">
                  <a:lumMod val="50000"/>
                </a:schemeClr>
              </a:solidFill>
            </a:rPr>
            <a:t>Сенсорные эталоны и перцептивных (обследовательских)  действий</a:t>
          </a:r>
          <a:endParaRPr lang="ru-RU" sz="1800" dirty="0">
            <a:solidFill>
              <a:schemeClr val="accent4">
                <a:lumMod val="50000"/>
              </a:schemeClr>
            </a:solidFill>
          </a:endParaRPr>
        </a:p>
      </dgm:t>
    </dgm:pt>
    <dgm:pt modelId="{299BF39E-EFCE-41DD-94EC-7E2B91E3B532}" type="parTrans" cxnId="{C0394204-79D2-4F09-BC8A-91AE961D857F}">
      <dgm:prSet/>
      <dgm:spPr/>
      <dgm:t>
        <a:bodyPr/>
        <a:lstStyle/>
        <a:p>
          <a:endParaRPr lang="ru-RU"/>
        </a:p>
      </dgm:t>
    </dgm:pt>
    <dgm:pt modelId="{9DC6B02D-46C8-4F95-B82C-6C019EF474B6}" type="sibTrans" cxnId="{C0394204-79D2-4F09-BC8A-91AE961D857F}">
      <dgm:prSet/>
      <dgm:spPr/>
      <dgm:t>
        <a:bodyPr/>
        <a:lstStyle/>
        <a:p>
          <a:endParaRPr lang="ru-RU"/>
        </a:p>
      </dgm:t>
    </dgm:pt>
    <dgm:pt modelId="{4618BFFD-3251-4191-ACA5-1C8431A736BB}">
      <dgm:prSet custT="1"/>
      <dgm:spPr/>
      <dgm:t>
        <a:bodyPr/>
        <a:lstStyle/>
        <a:p>
          <a:pPr algn="ctr"/>
          <a:r>
            <a:rPr lang="ru-RU" sz="1700" dirty="0" smtClean="0"/>
            <a:t/>
          </a:r>
          <a:br>
            <a:rPr lang="ru-RU" sz="1700" dirty="0" smtClean="0"/>
          </a:br>
          <a:endParaRPr lang="ru-RU" sz="1700" dirty="0"/>
        </a:p>
      </dgm:t>
    </dgm:pt>
    <dgm:pt modelId="{EA095D88-A4C6-4747-9BE6-DB0F1C71303C}" type="parTrans" cxnId="{AA127710-423D-4E53-8060-E711C55EE673}">
      <dgm:prSet/>
      <dgm:spPr/>
      <dgm:t>
        <a:bodyPr/>
        <a:lstStyle/>
        <a:p>
          <a:endParaRPr lang="ru-RU"/>
        </a:p>
      </dgm:t>
    </dgm:pt>
    <dgm:pt modelId="{2ACBE5C5-35D2-493B-8ADA-EA8609A6F570}" type="sibTrans" cxnId="{AA127710-423D-4E53-8060-E711C55EE673}">
      <dgm:prSet/>
      <dgm:spPr/>
      <dgm:t>
        <a:bodyPr/>
        <a:lstStyle/>
        <a:p>
          <a:endParaRPr lang="ru-RU"/>
        </a:p>
      </dgm:t>
    </dgm:pt>
    <dgm:pt modelId="{4C1B36C5-BA20-4754-B23B-78F6CDA03D01}">
      <dgm:prSet custT="1"/>
      <dgm:spPr/>
      <dgm:t>
        <a:bodyPr/>
        <a:lstStyle/>
        <a:p>
          <a:pPr algn="ctr"/>
          <a:endParaRPr lang="ru-RU" sz="1700" dirty="0" smtClean="0">
            <a:solidFill>
              <a:schemeClr val="accent4">
                <a:lumMod val="50000"/>
              </a:schemeClr>
            </a:solidFill>
          </a:endParaRPr>
        </a:p>
        <a:p>
          <a:pPr algn="ctr"/>
          <a:endParaRPr lang="ru-RU" sz="1700" dirty="0">
            <a:solidFill>
              <a:schemeClr val="accent4">
                <a:lumMod val="50000"/>
              </a:schemeClr>
            </a:solidFill>
          </a:endParaRPr>
        </a:p>
      </dgm:t>
    </dgm:pt>
    <dgm:pt modelId="{4D3ABE03-779D-43ED-AD23-67E3C16A1D65}" type="parTrans" cxnId="{BC303048-A768-44D5-8474-CEC8DA5AE5F4}">
      <dgm:prSet/>
      <dgm:spPr/>
      <dgm:t>
        <a:bodyPr/>
        <a:lstStyle/>
        <a:p>
          <a:endParaRPr lang="ru-RU"/>
        </a:p>
      </dgm:t>
    </dgm:pt>
    <dgm:pt modelId="{A99662DE-33A6-464E-8F7B-D5EEB19B3B68}" type="sibTrans" cxnId="{BC303048-A768-44D5-8474-CEC8DA5AE5F4}">
      <dgm:prSet/>
      <dgm:spPr/>
      <dgm:t>
        <a:bodyPr/>
        <a:lstStyle/>
        <a:p>
          <a:endParaRPr lang="ru-RU"/>
        </a:p>
      </dgm:t>
    </dgm:pt>
    <dgm:pt modelId="{75A7471A-DCF3-4A51-9D0F-22C66B36D909}" type="pres">
      <dgm:prSet presAssocID="{FD37719D-87CF-40B4-997C-FCC71687F22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548B8C-997B-4171-B9A0-5432AC274AE3}" type="pres">
      <dgm:prSet presAssocID="{CAFACC25-2312-4F62-AE69-9B630D155C53}" presName="parentLin" presStyleCnt="0"/>
      <dgm:spPr/>
      <dgm:t>
        <a:bodyPr/>
        <a:lstStyle/>
        <a:p>
          <a:endParaRPr lang="ru-RU"/>
        </a:p>
      </dgm:t>
    </dgm:pt>
    <dgm:pt modelId="{2A1A3FBF-CDC3-481C-9A8B-3498EDE95CA3}" type="pres">
      <dgm:prSet presAssocID="{CAFACC25-2312-4F62-AE69-9B630D155C5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BCF258A-C990-4A15-AB37-ECA028197BD9}" type="pres">
      <dgm:prSet presAssocID="{CAFACC25-2312-4F62-AE69-9B630D155C53}" presName="parentText" presStyleLbl="node1" presStyleIdx="0" presStyleCnt="3" custScaleX="123770" custScaleY="46153" custLinFactNeighborX="-56620" custLinFactNeighborY="-433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57AE13-85E0-4182-9C5A-2EA12D73E3CB}" type="pres">
      <dgm:prSet presAssocID="{CAFACC25-2312-4F62-AE69-9B630D155C53}" presName="negativeSpace" presStyleCnt="0"/>
      <dgm:spPr/>
      <dgm:t>
        <a:bodyPr/>
        <a:lstStyle/>
        <a:p>
          <a:endParaRPr lang="ru-RU"/>
        </a:p>
      </dgm:t>
    </dgm:pt>
    <dgm:pt modelId="{2787DAD3-56CC-471A-9978-4BB48AE0F946}" type="pres">
      <dgm:prSet presAssocID="{CAFACC25-2312-4F62-AE69-9B630D155C53}" presName="childText" presStyleLbl="conFgAcc1" presStyleIdx="0" presStyleCnt="3" custScaleX="88486" custScaleY="59271" custLinFactY="-20233" custLinFactNeighborX="1672" custLinFactNeighborY="-100000">
        <dgm:presLayoutVars>
          <dgm:bulletEnabled val="1"/>
        </dgm:presLayoutVars>
      </dgm:prSet>
      <dgm:spPr>
        <a:solidFill>
          <a:srgbClr val="E1CD86">
            <a:alpha val="90000"/>
          </a:srgbClr>
        </a:solidFill>
      </dgm:spPr>
      <dgm:t>
        <a:bodyPr/>
        <a:lstStyle/>
        <a:p>
          <a:endParaRPr lang="ru-RU"/>
        </a:p>
      </dgm:t>
    </dgm:pt>
    <dgm:pt modelId="{49503A18-745F-457D-9AA4-7A9E3F481A09}" type="pres">
      <dgm:prSet presAssocID="{9DC6B02D-46C8-4F95-B82C-6C019EF474B6}" presName="spaceBetweenRectangles" presStyleCnt="0"/>
      <dgm:spPr/>
      <dgm:t>
        <a:bodyPr/>
        <a:lstStyle/>
        <a:p>
          <a:endParaRPr lang="ru-RU"/>
        </a:p>
      </dgm:t>
    </dgm:pt>
    <dgm:pt modelId="{D14C6823-1B12-4CED-8420-FFA1A59C66DB}" type="pres">
      <dgm:prSet presAssocID="{4618BFFD-3251-4191-ACA5-1C8431A736BB}" presName="parentLin" presStyleCnt="0"/>
      <dgm:spPr/>
      <dgm:t>
        <a:bodyPr/>
        <a:lstStyle/>
        <a:p>
          <a:endParaRPr lang="ru-RU"/>
        </a:p>
      </dgm:t>
    </dgm:pt>
    <dgm:pt modelId="{1B30EED0-95B2-4F0C-8FC3-A0609D48C0D8}" type="pres">
      <dgm:prSet presAssocID="{4618BFFD-3251-4191-ACA5-1C8431A736B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A156447-FD65-4C82-AFAF-8F2107C57593}" type="pres">
      <dgm:prSet presAssocID="{4618BFFD-3251-4191-ACA5-1C8431A736BB}" presName="parentText" presStyleLbl="node1" presStyleIdx="1" presStyleCnt="3" custScaleX="123145" custScaleY="43071" custLinFactNeighborX="-66359" custLinFactNeighborY="-418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1D193A-7E29-4C7A-B484-59F2AACDADC9}" type="pres">
      <dgm:prSet presAssocID="{4618BFFD-3251-4191-ACA5-1C8431A736BB}" presName="negativeSpace" presStyleCnt="0"/>
      <dgm:spPr/>
      <dgm:t>
        <a:bodyPr/>
        <a:lstStyle/>
        <a:p>
          <a:endParaRPr lang="ru-RU"/>
        </a:p>
      </dgm:t>
    </dgm:pt>
    <dgm:pt modelId="{20CB1FA8-90D8-4282-9E1C-41A84BDAB2FB}" type="pres">
      <dgm:prSet presAssocID="{4618BFFD-3251-4191-ACA5-1C8431A736BB}" presName="childText" presStyleLbl="conFgAcc1" presStyleIdx="1" presStyleCnt="3" custScaleX="88942" custScaleY="44953" custLinFactY="-9777" custLinFactNeighborX="1187" custLinFactNeighborY="-100000">
        <dgm:presLayoutVars>
          <dgm:bulletEnabled val="1"/>
        </dgm:presLayoutVars>
      </dgm:prSet>
      <dgm:spPr>
        <a:solidFill>
          <a:srgbClr val="E1CD86">
            <a:alpha val="90000"/>
          </a:srgbClr>
        </a:solidFill>
      </dgm:spPr>
      <dgm:t>
        <a:bodyPr/>
        <a:lstStyle/>
        <a:p>
          <a:endParaRPr lang="ru-RU"/>
        </a:p>
      </dgm:t>
    </dgm:pt>
    <dgm:pt modelId="{75F43699-E86E-4B52-BE6B-DBD63BC0FE6E}" type="pres">
      <dgm:prSet presAssocID="{2ACBE5C5-35D2-493B-8ADA-EA8609A6F570}" presName="spaceBetweenRectangles" presStyleCnt="0"/>
      <dgm:spPr/>
      <dgm:t>
        <a:bodyPr/>
        <a:lstStyle/>
        <a:p>
          <a:endParaRPr lang="ru-RU"/>
        </a:p>
      </dgm:t>
    </dgm:pt>
    <dgm:pt modelId="{F10E5619-4212-468F-B67D-5D14A893391B}" type="pres">
      <dgm:prSet presAssocID="{4C1B36C5-BA20-4754-B23B-78F6CDA03D01}" presName="parentLin" presStyleCnt="0"/>
      <dgm:spPr/>
      <dgm:t>
        <a:bodyPr/>
        <a:lstStyle/>
        <a:p>
          <a:endParaRPr lang="ru-RU"/>
        </a:p>
      </dgm:t>
    </dgm:pt>
    <dgm:pt modelId="{86C97C1C-3CEA-430D-941A-9096CED29C8C}" type="pres">
      <dgm:prSet presAssocID="{4C1B36C5-BA20-4754-B23B-78F6CDA03D0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AD437A8-A626-4B11-BBAE-AFF1C2810AB5}" type="pres">
      <dgm:prSet presAssocID="{4C1B36C5-BA20-4754-B23B-78F6CDA03D01}" presName="parentText" presStyleLbl="node1" presStyleIdx="2" presStyleCnt="3" custScaleX="122504" custScaleY="43773" custLinFactNeighborX="-48246" custLinFactNeighborY="-252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417512-D8A7-4C50-AF91-DE2D74190CE7}" type="pres">
      <dgm:prSet presAssocID="{4C1B36C5-BA20-4754-B23B-78F6CDA03D01}" presName="negativeSpace" presStyleCnt="0"/>
      <dgm:spPr/>
      <dgm:t>
        <a:bodyPr/>
        <a:lstStyle/>
        <a:p>
          <a:endParaRPr lang="ru-RU"/>
        </a:p>
      </dgm:t>
    </dgm:pt>
    <dgm:pt modelId="{1333EE81-D1DC-4589-874D-A9CB9D5AEF44}" type="pres">
      <dgm:prSet presAssocID="{4C1B36C5-BA20-4754-B23B-78F6CDA03D01}" presName="childText" presStyleLbl="conFgAcc1" presStyleIdx="2" presStyleCnt="3" custScaleX="89330" custScaleY="59279" custLinFactNeighborX="799" custLinFactNeighborY="-25868">
        <dgm:presLayoutVars>
          <dgm:bulletEnabled val="1"/>
        </dgm:presLayoutVars>
      </dgm:prSet>
      <dgm:spPr>
        <a:solidFill>
          <a:srgbClr val="E1CD86">
            <a:alpha val="90000"/>
          </a:srgbClr>
        </a:solidFill>
      </dgm:spPr>
      <dgm:t>
        <a:bodyPr/>
        <a:lstStyle/>
        <a:p>
          <a:endParaRPr lang="ru-RU"/>
        </a:p>
      </dgm:t>
    </dgm:pt>
  </dgm:ptLst>
  <dgm:cxnLst>
    <dgm:cxn modelId="{367A8154-AFE9-4DF4-AA8E-1BC7C4402C8A}" type="presOf" srcId="{CAFACC25-2312-4F62-AE69-9B630D155C53}" destId="{2A1A3FBF-CDC3-481C-9A8B-3498EDE95CA3}" srcOrd="0" destOrd="0" presId="urn:microsoft.com/office/officeart/2005/8/layout/list1"/>
    <dgm:cxn modelId="{A3FFF785-F148-496A-AD8C-23257517DDAD}" type="presOf" srcId="{4C1B36C5-BA20-4754-B23B-78F6CDA03D01}" destId="{4AD437A8-A626-4B11-BBAE-AFF1C2810AB5}" srcOrd="1" destOrd="0" presId="urn:microsoft.com/office/officeart/2005/8/layout/list1"/>
    <dgm:cxn modelId="{BC303048-A768-44D5-8474-CEC8DA5AE5F4}" srcId="{FD37719D-87CF-40B4-997C-FCC71687F22D}" destId="{4C1B36C5-BA20-4754-B23B-78F6CDA03D01}" srcOrd="2" destOrd="0" parTransId="{4D3ABE03-779D-43ED-AD23-67E3C16A1D65}" sibTransId="{A99662DE-33A6-464E-8F7B-D5EEB19B3B68}"/>
    <dgm:cxn modelId="{C0394204-79D2-4F09-BC8A-91AE961D857F}" srcId="{FD37719D-87CF-40B4-997C-FCC71687F22D}" destId="{CAFACC25-2312-4F62-AE69-9B630D155C53}" srcOrd="0" destOrd="0" parTransId="{299BF39E-EFCE-41DD-94EC-7E2B91E3B532}" sibTransId="{9DC6B02D-46C8-4F95-B82C-6C019EF474B6}"/>
    <dgm:cxn modelId="{3861BBB7-2E76-4BD9-A2F4-8AE9CBEE8967}" type="presOf" srcId="{4618BFFD-3251-4191-ACA5-1C8431A736BB}" destId="{1B30EED0-95B2-4F0C-8FC3-A0609D48C0D8}" srcOrd="0" destOrd="0" presId="urn:microsoft.com/office/officeart/2005/8/layout/list1"/>
    <dgm:cxn modelId="{CE2B8080-9D21-42E5-81C2-84EE4F47576F}" type="presOf" srcId="{4618BFFD-3251-4191-ACA5-1C8431A736BB}" destId="{2A156447-FD65-4C82-AFAF-8F2107C57593}" srcOrd="1" destOrd="0" presId="urn:microsoft.com/office/officeart/2005/8/layout/list1"/>
    <dgm:cxn modelId="{72B4C5C4-1EF5-4706-B00D-181F54EBE4F3}" type="presOf" srcId="{CAFACC25-2312-4F62-AE69-9B630D155C53}" destId="{9BCF258A-C990-4A15-AB37-ECA028197BD9}" srcOrd="1" destOrd="0" presId="urn:microsoft.com/office/officeart/2005/8/layout/list1"/>
    <dgm:cxn modelId="{6EA04296-03A3-4E41-948C-D9EA3E30E6BA}" type="presOf" srcId="{4C1B36C5-BA20-4754-B23B-78F6CDA03D01}" destId="{86C97C1C-3CEA-430D-941A-9096CED29C8C}" srcOrd="0" destOrd="0" presId="urn:microsoft.com/office/officeart/2005/8/layout/list1"/>
    <dgm:cxn modelId="{AA127710-423D-4E53-8060-E711C55EE673}" srcId="{FD37719D-87CF-40B4-997C-FCC71687F22D}" destId="{4618BFFD-3251-4191-ACA5-1C8431A736BB}" srcOrd="1" destOrd="0" parTransId="{EA095D88-A4C6-4747-9BE6-DB0F1C71303C}" sibTransId="{2ACBE5C5-35D2-493B-8ADA-EA8609A6F570}"/>
    <dgm:cxn modelId="{A23F13B2-55F7-4610-BD9D-61F2965D3D7D}" type="presOf" srcId="{FD37719D-87CF-40B4-997C-FCC71687F22D}" destId="{75A7471A-DCF3-4A51-9D0F-22C66B36D909}" srcOrd="0" destOrd="0" presId="urn:microsoft.com/office/officeart/2005/8/layout/list1"/>
    <dgm:cxn modelId="{B88D55B8-F687-47A8-95B2-769636251481}" type="presParOf" srcId="{75A7471A-DCF3-4A51-9D0F-22C66B36D909}" destId="{27548B8C-997B-4171-B9A0-5432AC274AE3}" srcOrd="0" destOrd="0" presId="urn:microsoft.com/office/officeart/2005/8/layout/list1"/>
    <dgm:cxn modelId="{52BEA89A-80B5-4390-8423-874453DFD93E}" type="presParOf" srcId="{27548B8C-997B-4171-B9A0-5432AC274AE3}" destId="{2A1A3FBF-CDC3-481C-9A8B-3498EDE95CA3}" srcOrd="0" destOrd="0" presId="urn:microsoft.com/office/officeart/2005/8/layout/list1"/>
    <dgm:cxn modelId="{C1FFC59E-530F-4195-9C7D-AFF7F202D7C1}" type="presParOf" srcId="{27548B8C-997B-4171-B9A0-5432AC274AE3}" destId="{9BCF258A-C990-4A15-AB37-ECA028197BD9}" srcOrd="1" destOrd="0" presId="urn:microsoft.com/office/officeart/2005/8/layout/list1"/>
    <dgm:cxn modelId="{9CF932EF-B902-4EE3-B9C7-ECF9E6040E46}" type="presParOf" srcId="{75A7471A-DCF3-4A51-9D0F-22C66B36D909}" destId="{3157AE13-85E0-4182-9C5A-2EA12D73E3CB}" srcOrd="1" destOrd="0" presId="urn:microsoft.com/office/officeart/2005/8/layout/list1"/>
    <dgm:cxn modelId="{D5C5E71C-44F3-4314-B98D-75CB145C2F76}" type="presParOf" srcId="{75A7471A-DCF3-4A51-9D0F-22C66B36D909}" destId="{2787DAD3-56CC-471A-9978-4BB48AE0F946}" srcOrd="2" destOrd="0" presId="urn:microsoft.com/office/officeart/2005/8/layout/list1"/>
    <dgm:cxn modelId="{C2DBCA5E-D41E-4B2F-9974-AE5513748B02}" type="presParOf" srcId="{75A7471A-DCF3-4A51-9D0F-22C66B36D909}" destId="{49503A18-745F-457D-9AA4-7A9E3F481A09}" srcOrd="3" destOrd="0" presId="urn:microsoft.com/office/officeart/2005/8/layout/list1"/>
    <dgm:cxn modelId="{BB6CAE20-9B45-491C-9794-B47BD02D0B5D}" type="presParOf" srcId="{75A7471A-DCF3-4A51-9D0F-22C66B36D909}" destId="{D14C6823-1B12-4CED-8420-FFA1A59C66DB}" srcOrd="4" destOrd="0" presId="urn:microsoft.com/office/officeart/2005/8/layout/list1"/>
    <dgm:cxn modelId="{E97A000B-A8E3-4A6A-A0AB-6D850300D877}" type="presParOf" srcId="{D14C6823-1B12-4CED-8420-FFA1A59C66DB}" destId="{1B30EED0-95B2-4F0C-8FC3-A0609D48C0D8}" srcOrd="0" destOrd="0" presId="urn:microsoft.com/office/officeart/2005/8/layout/list1"/>
    <dgm:cxn modelId="{293766E9-E423-4E76-BB2A-1F7A6929AFA2}" type="presParOf" srcId="{D14C6823-1B12-4CED-8420-FFA1A59C66DB}" destId="{2A156447-FD65-4C82-AFAF-8F2107C57593}" srcOrd="1" destOrd="0" presId="urn:microsoft.com/office/officeart/2005/8/layout/list1"/>
    <dgm:cxn modelId="{19FE48D0-67ED-4B2F-A666-8BB534F941CD}" type="presParOf" srcId="{75A7471A-DCF3-4A51-9D0F-22C66B36D909}" destId="{3C1D193A-7E29-4C7A-B484-59F2AACDADC9}" srcOrd="5" destOrd="0" presId="urn:microsoft.com/office/officeart/2005/8/layout/list1"/>
    <dgm:cxn modelId="{B0D64592-211E-447E-9AC5-D271CA3C46F0}" type="presParOf" srcId="{75A7471A-DCF3-4A51-9D0F-22C66B36D909}" destId="{20CB1FA8-90D8-4282-9E1C-41A84BDAB2FB}" srcOrd="6" destOrd="0" presId="urn:microsoft.com/office/officeart/2005/8/layout/list1"/>
    <dgm:cxn modelId="{0C9EA7C1-56A3-4057-A6B9-F6D64BECAC1C}" type="presParOf" srcId="{75A7471A-DCF3-4A51-9D0F-22C66B36D909}" destId="{75F43699-E86E-4B52-BE6B-DBD63BC0FE6E}" srcOrd="7" destOrd="0" presId="urn:microsoft.com/office/officeart/2005/8/layout/list1"/>
    <dgm:cxn modelId="{27F39EEC-2C0B-47C8-B6DE-5E815E3A0D24}" type="presParOf" srcId="{75A7471A-DCF3-4A51-9D0F-22C66B36D909}" destId="{F10E5619-4212-468F-B67D-5D14A893391B}" srcOrd="8" destOrd="0" presId="urn:microsoft.com/office/officeart/2005/8/layout/list1"/>
    <dgm:cxn modelId="{1201C94B-5B63-4D40-A679-841B06F4C761}" type="presParOf" srcId="{F10E5619-4212-468F-B67D-5D14A893391B}" destId="{86C97C1C-3CEA-430D-941A-9096CED29C8C}" srcOrd="0" destOrd="0" presId="urn:microsoft.com/office/officeart/2005/8/layout/list1"/>
    <dgm:cxn modelId="{E0F02428-85AF-462F-A01B-16BB416228C0}" type="presParOf" srcId="{F10E5619-4212-468F-B67D-5D14A893391B}" destId="{4AD437A8-A626-4B11-BBAE-AFF1C2810AB5}" srcOrd="1" destOrd="0" presId="urn:microsoft.com/office/officeart/2005/8/layout/list1"/>
    <dgm:cxn modelId="{F61207EC-B446-4E5A-9B26-083D414D5AB6}" type="presParOf" srcId="{75A7471A-DCF3-4A51-9D0F-22C66B36D909}" destId="{E4417512-D8A7-4C50-AF91-DE2D74190CE7}" srcOrd="9" destOrd="0" presId="urn:microsoft.com/office/officeart/2005/8/layout/list1"/>
    <dgm:cxn modelId="{E202BEDF-4588-435B-BB3E-701F6BA7D32C}" type="presParOf" srcId="{75A7471A-DCF3-4A51-9D0F-22C66B36D909}" destId="{1333EE81-D1DC-4589-874D-A9CB9D5AEF44}" srcOrd="10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D31F3-D243-4E73-987A-5297B5FB8FC4}">
      <dsp:nvSpPr>
        <dsp:cNvPr id="0" name=""/>
        <dsp:cNvSpPr/>
      </dsp:nvSpPr>
      <dsp:spPr>
        <a:xfrm>
          <a:off x="0" y="206175"/>
          <a:ext cx="10106968" cy="848357"/>
        </a:xfrm>
        <a:prstGeom prst="rect">
          <a:avLst/>
        </a:prstGeom>
        <a:solidFill>
          <a:srgbClr val="ECE0B2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900" kern="1200" dirty="0">
            <a:solidFill>
              <a:srgbClr val="C00000"/>
            </a:solidFill>
          </a:endParaRPr>
        </a:p>
      </dsp:txBody>
      <dsp:txXfrm>
        <a:off x="0" y="206175"/>
        <a:ext cx="10106968" cy="848357"/>
      </dsp:txXfrm>
    </dsp:sp>
    <dsp:sp modelId="{A956BCD7-3A2C-480A-A9E5-E5DEA97F9E02}">
      <dsp:nvSpPr>
        <dsp:cNvPr id="0" name=""/>
        <dsp:cNvSpPr/>
      </dsp:nvSpPr>
      <dsp:spPr>
        <a:xfrm>
          <a:off x="3953068" y="701167"/>
          <a:ext cx="1734019" cy="1861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4">
                  <a:lumMod val="50000"/>
                </a:schemeClr>
              </a:solidFill>
            </a:rPr>
            <a:t>Единое ядро содержания дошкольного образования</a:t>
          </a:r>
          <a:endParaRPr lang="ru-RU" sz="14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3953068" y="701167"/>
        <a:ext cx="1734019" cy="1861481"/>
      </dsp:txXfrm>
    </dsp:sp>
    <dsp:sp modelId="{365125AB-C468-4CCD-9E7F-CCE4140D9514}">
      <dsp:nvSpPr>
        <dsp:cNvPr id="0" name=""/>
        <dsp:cNvSpPr/>
      </dsp:nvSpPr>
      <dsp:spPr>
        <a:xfrm>
          <a:off x="1270697" y="684233"/>
          <a:ext cx="1634763" cy="17932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4">
                  <a:lumMod val="50000"/>
                </a:schemeClr>
              </a:solidFill>
            </a:rPr>
            <a:t>Единое федеральное образовательное пространство для воспитания и развития дошкольников</a:t>
          </a:r>
          <a:endParaRPr lang="ru-RU" sz="14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1270697" y="684233"/>
        <a:ext cx="1634763" cy="1793250"/>
      </dsp:txXfrm>
    </dsp:sp>
    <dsp:sp modelId="{23F0E27C-54F8-47AA-A964-84CD60FC6BD0}">
      <dsp:nvSpPr>
        <dsp:cNvPr id="0" name=""/>
        <dsp:cNvSpPr/>
      </dsp:nvSpPr>
      <dsp:spPr>
        <a:xfrm>
          <a:off x="4002155" y="2915747"/>
          <a:ext cx="1690760" cy="17683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4">
                  <a:lumMod val="50000"/>
                </a:schemeClr>
              </a:solidFill>
            </a:rPr>
            <a:t>Равные и качественные условия дошкольного образования на всей территории России</a:t>
          </a:r>
          <a:endParaRPr lang="ru-RU" sz="14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4002155" y="2915747"/>
        <a:ext cx="1690760" cy="1768305"/>
      </dsp:txXfrm>
    </dsp:sp>
    <dsp:sp modelId="{B6ECC614-27DF-4816-81DC-9A57FD00F9D2}">
      <dsp:nvSpPr>
        <dsp:cNvPr id="0" name=""/>
        <dsp:cNvSpPr/>
      </dsp:nvSpPr>
      <dsp:spPr>
        <a:xfrm>
          <a:off x="6824726" y="802073"/>
          <a:ext cx="1648169" cy="17339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4">
                  <a:lumMod val="50000"/>
                </a:schemeClr>
              </a:solidFill>
            </a:rPr>
            <a:t>Воспитывать и развивать ребенка с активной гражданской позицией, патриотическими взглядами и ценностями</a:t>
          </a:r>
          <a:endParaRPr lang="ru-RU" sz="14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6824726" y="802073"/>
        <a:ext cx="1648169" cy="1733943"/>
      </dsp:txXfrm>
    </dsp:sp>
    <dsp:sp modelId="{650A10B6-5888-4FB6-A58D-15F0E895DD4E}">
      <dsp:nvSpPr>
        <dsp:cNvPr id="0" name=""/>
        <dsp:cNvSpPr/>
      </dsp:nvSpPr>
      <dsp:spPr>
        <a:xfrm>
          <a:off x="179223" y="2793041"/>
          <a:ext cx="1725388" cy="18933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4">
                  <a:lumMod val="50000"/>
                </a:schemeClr>
              </a:solidFill>
            </a:rPr>
            <a:t>Воспитание в детях  чувство любви к истории и культуре своей страны, малой родины и семьи</a:t>
          </a:r>
          <a:endParaRPr lang="ru-RU" sz="14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179223" y="2793041"/>
        <a:ext cx="1725388" cy="1893347"/>
      </dsp:txXfrm>
    </dsp:sp>
    <dsp:sp modelId="{20A22A18-26AC-4D71-932B-EA4C0B704051}">
      <dsp:nvSpPr>
        <dsp:cNvPr id="0" name=""/>
        <dsp:cNvSpPr/>
      </dsp:nvSpPr>
      <dsp:spPr>
        <a:xfrm>
          <a:off x="8067271" y="2913797"/>
          <a:ext cx="1670948" cy="17754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</a:t>
          </a:r>
          <a:r>
            <a:rPr lang="ru-RU" sz="1400" kern="1200" dirty="0" smtClean="0">
              <a:solidFill>
                <a:schemeClr val="accent4">
                  <a:lumMod val="50000"/>
                </a:schemeClr>
              </a:solidFill>
            </a:rPr>
            <a:t>Приобщение детей к традиционным духовно-нравственным и социокультурным ценностям</a:t>
          </a:r>
          <a:endParaRPr lang="ru-RU" sz="14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8067271" y="2913797"/>
        <a:ext cx="1670948" cy="1775437"/>
      </dsp:txXfrm>
    </dsp:sp>
    <dsp:sp modelId="{81F835B7-18C5-444B-B451-8D31FE3A971E}">
      <dsp:nvSpPr>
        <dsp:cNvPr id="0" name=""/>
        <dsp:cNvSpPr/>
      </dsp:nvSpPr>
      <dsp:spPr>
        <a:xfrm>
          <a:off x="0" y="4980304"/>
          <a:ext cx="10106968" cy="390380"/>
        </a:xfrm>
        <a:prstGeom prst="rect">
          <a:avLst/>
        </a:prstGeom>
        <a:solidFill>
          <a:srgbClr val="ECE0B2"/>
        </a:solidFill>
        <a:ln>
          <a:solidFill>
            <a:srgbClr val="CEB46D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87DAD3-56CC-471A-9978-4BB48AE0F946}">
      <dsp:nvSpPr>
        <dsp:cNvPr id="0" name=""/>
        <dsp:cNvSpPr/>
      </dsp:nvSpPr>
      <dsp:spPr>
        <a:xfrm>
          <a:off x="76217" y="1268038"/>
          <a:ext cx="8145145" cy="955922"/>
        </a:xfrm>
        <a:prstGeom prst="rect">
          <a:avLst/>
        </a:prstGeom>
        <a:solidFill>
          <a:srgbClr val="E1CD86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CF258A-C990-4A15-AB37-ECA028197BD9}">
      <dsp:nvSpPr>
        <dsp:cNvPr id="0" name=""/>
        <dsp:cNvSpPr/>
      </dsp:nvSpPr>
      <dsp:spPr>
        <a:xfrm>
          <a:off x="113180" y="937607"/>
          <a:ext cx="7975128" cy="95943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549" tIns="0" rIns="243549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4">
                  <a:lumMod val="50000"/>
                </a:schemeClr>
              </a:solidFill>
            </a:rPr>
            <a:t>становление эстетического и </a:t>
          </a:r>
          <a:r>
            <a:rPr lang="ru-RU" sz="1800" b="1" kern="1200" dirty="0" smtClean="0">
              <a:solidFill>
                <a:schemeClr val="accent4">
                  <a:lumMod val="50000"/>
                </a:schemeClr>
              </a:solidFill>
            </a:rPr>
            <a:t>эмоционально-нравственного отношения  </a:t>
          </a:r>
          <a:r>
            <a:rPr lang="ru-RU" sz="1800" kern="1200" dirty="0" smtClean="0">
              <a:solidFill>
                <a:schemeClr val="accent4">
                  <a:lumMod val="50000"/>
                </a:schemeClr>
              </a:solidFill>
            </a:rPr>
            <a:t>(рисование, лепка, аппликация, художественное конструирование, пение, игра на детских музыкальных инструментах, музыкально-ритмические движения, словесное творчество)</a:t>
          </a:r>
          <a:endParaRPr lang="ru-RU" sz="18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160016" y="984443"/>
        <a:ext cx="7881456" cy="865761"/>
      </dsp:txXfrm>
    </dsp:sp>
    <dsp:sp modelId="{20CB1FA8-90D8-4282-9E1C-41A84BDAB2FB}">
      <dsp:nvSpPr>
        <dsp:cNvPr id="0" name=""/>
        <dsp:cNvSpPr/>
      </dsp:nvSpPr>
      <dsp:spPr>
        <a:xfrm>
          <a:off x="17949" y="2503413"/>
          <a:ext cx="8187119" cy="977953"/>
        </a:xfrm>
        <a:prstGeom prst="rect">
          <a:avLst/>
        </a:prstGeom>
        <a:solidFill>
          <a:srgbClr val="E1CD86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156447-FD65-4C82-AFAF-8F2107C57593}">
      <dsp:nvSpPr>
        <dsp:cNvPr id="0" name=""/>
        <dsp:cNvSpPr/>
      </dsp:nvSpPr>
      <dsp:spPr>
        <a:xfrm>
          <a:off x="100348" y="2404782"/>
          <a:ext cx="7934856" cy="92657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549" tIns="0" rIns="243549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/>
          </a:r>
          <a:br>
            <a:rPr lang="ru-RU" sz="1700" kern="1200" dirty="0" smtClean="0"/>
          </a:br>
          <a:endParaRPr lang="ru-RU" sz="1700" kern="1200" dirty="0"/>
        </a:p>
      </dsp:txBody>
      <dsp:txXfrm>
        <a:off x="145580" y="2450014"/>
        <a:ext cx="7844392" cy="836114"/>
      </dsp:txXfrm>
    </dsp:sp>
    <dsp:sp modelId="{1333EE81-D1DC-4589-874D-A9CB9D5AEF44}">
      <dsp:nvSpPr>
        <dsp:cNvPr id="0" name=""/>
        <dsp:cNvSpPr/>
      </dsp:nvSpPr>
      <dsp:spPr>
        <a:xfrm>
          <a:off x="26326" y="3783909"/>
          <a:ext cx="8222835" cy="1060674"/>
        </a:xfrm>
        <a:prstGeom prst="rect">
          <a:avLst/>
        </a:prstGeom>
        <a:solidFill>
          <a:srgbClr val="E1CD86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D437A8-A626-4B11-BBAE-AFF1C2810AB5}">
      <dsp:nvSpPr>
        <dsp:cNvPr id="0" name=""/>
        <dsp:cNvSpPr/>
      </dsp:nvSpPr>
      <dsp:spPr>
        <a:xfrm>
          <a:off x="111187" y="3702263"/>
          <a:ext cx="7893553" cy="85463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549" tIns="0" rIns="243549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152907" y="3743983"/>
        <a:ext cx="7810113" cy="77119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87DAD3-56CC-471A-9978-4BB48AE0F946}">
      <dsp:nvSpPr>
        <dsp:cNvPr id="0" name=""/>
        <dsp:cNvSpPr/>
      </dsp:nvSpPr>
      <dsp:spPr>
        <a:xfrm>
          <a:off x="76217" y="1911147"/>
          <a:ext cx="8145145" cy="970858"/>
        </a:xfrm>
        <a:prstGeom prst="rect">
          <a:avLst/>
        </a:prstGeom>
        <a:solidFill>
          <a:srgbClr val="E1CD86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CF258A-C990-4A15-AB37-ECA028197BD9}">
      <dsp:nvSpPr>
        <dsp:cNvPr id="0" name=""/>
        <dsp:cNvSpPr/>
      </dsp:nvSpPr>
      <dsp:spPr>
        <a:xfrm>
          <a:off x="113180" y="1575553"/>
          <a:ext cx="7975128" cy="9744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549" tIns="0" rIns="243549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chemeClr val="accent4">
                  <a:lumMod val="50000"/>
                </a:schemeClr>
              </a:solidFill>
            </a:rPr>
            <a:t>инвариативная</a:t>
          </a:r>
          <a:r>
            <a:rPr lang="ru-RU" sz="1800" b="1" kern="1200" dirty="0" smtClean="0">
              <a:solidFill>
                <a:schemeClr val="accent4">
                  <a:lumMod val="50000"/>
                </a:schemeClr>
              </a:solidFill>
            </a:rPr>
            <a:t>: </a:t>
          </a:r>
          <a:r>
            <a:rPr lang="ru-RU" sz="1800" kern="1200" dirty="0" smtClean="0">
              <a:solidFill>
                <a:schemeClr val="accent4">
                  <a:lumMod val="50000"/>
                </a:schemeClr>
              </a:solidFill>
            </a:rPr>
            <a:t>решение задач ФГОС ДО в процессе реализации ФОП ДО)</a:t>
          </a:r>
          <a:endParaRPr lang="ru-RU" sz="18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160747" y="1623120"/>
        <a:ext cx="7879994" cy="879290"/>
      </dsp:txXfrm>
    </dsp:sp>
    <dsp:sp modelId="{20CB1FA8-90D8-4282-9E1C-41A84BDAB2FB}">
      <dsp:nvSpPr>
        <dsp:cNvPr id="0" name=""/>
        <dsp:cNvSpPr/>
      </dsp:nvSpPr>
      <dsp:spPr>
        <a:xfrm>
          <a:off x="62041" y="3747345"/>
          <a:ext cx="8187119" cy="993234"/>
        </a:xfrm>
        <a:prstGeom prst="rect">
          <a:avLst/>
        </a:prstGeom>
        <a:solidFill>
          <a:srgbClr val="E1CD86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156447-FD65-4C82-AFAF-8F2107C57593}">
      <dsp:nvSpPr>
        <dsp:cNvPr id="0" name=""/>
        <dsp:cNvSpPr/>
      </dsp:nvSpPr>
      <dsp:spPr>
        <a:xfrm>
          <a:off x="76199" y="3604797"/>
          <a:ext cx="7934856" cy="94105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549" tIns="0" rIns="243549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/>
          </a:r>
          <a:br>
            <a:rPr lang="ru-RU" sz="1700" kern="1200" dirty="0" smtClean="0"/>
          </a:br>
          <a:endParaRPr lang="ru-RU" sz="1700" kern="1200" dirty="0"/>
        </a:p>
      </dsp:txBody>
      <dsp:txXfrm>
        <a:off x="122138" y="3650736"/>
        <a:ext cx="7842978" cy="8491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AC51A-1C15-4301-8ACF-10E83C56DD2D}">
      <dsp:nvSpPr>
        <dsp:cNvPr id="0" name=""/>
        <dsp:cNvSpPr/>
      </dsp:nvSpPr>
      <dsp:spPr>
        <a:xfrm>
          <a:off x="-6603317" y="-1003733"/>
          <a:ext cx="7811728" cy="7811728"/>
        </a:xfrm>
        <a:prstGeom prst="blockArc">
          <a:avLst>
            <a:gd name="adj1" fmla="val 18900000"/>
            <a:gd name="adj2" fmla="val 2700000"/>
            <a:gd name="adj3" fmla="val 277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C54E00-954A-4C7D-9ABE-40703B726B5B}">
      <dsp:nvSpPr>
        <dsp:cNvPr id="0" name=""/>
        <dsp:cNvSpPr/>
      </dsp:nvSpPr>
      <dsp:spPr>
        <a:xfrm>
          <a:off x="378654" y="280299"/>
          <a:ext cx="9412785" cy="6110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03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4">
                  <a:lumMod val="50000"/>
                </a:schemeClr>
              </a:solidFill>
            </a:rPr>
            <a:t>Появление новых видов деятельности</a:t>
          </a:r>
          <a:endParaRPr lang="ru-RU" sz="18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378654" y="280299"/>
        <a:ext cx="9412785" cy="611072"/>
      </dsp:txXfrm>
    </dsp:sp>
    <dsp:sp modelId="{4796A39A-E3A0-4967-9F65-3145575FC004}">
      <dsp:nvSpPr>
        <dsp:cNvPr id="0" name=""/>
        <dsp:cNvSpPr/>
      </dsp:nvSpPr>
      <dsp:spPr>
        <a:xfrm>
          <a:off x="42668" y="229268"/>
          <a:ext cx="763840" cy="7638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C22593-47F3-4050-9F79-FCA3D855F89A}">
      <dsp:nvSpPr>
        <dsp:cNvPr id="0" name=""/>
        <dsp:cNvSpPr/>
      </dsp:nvSpPr>
      <dsp:spPr>
        <a:xfrm>
          <a:off x="927237" y="1222145"/>
          <a:ext cx="8910136" cy="611072"/>
        </a:xfrm>
        <a:prstGeom prst="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03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accent4">
                  <a:lumMod val="50000"/>
                </a:schemeClr>
              </a:solidFill>
            </a:rPr>
            <a:t>Корректировка содержания 5 образовательных областей</a:t>
          </a:r>
        </a:p>
      </dsp:txBody>
      <dsp:txXfrm>
        <a:off x="927237" y="1222145"/>
        <a:ext cx="8910136" cy="611072"/>
      </dsp:txXfrm>
    </dsp:sp>
    <dsp:sp modelId="{0E0405BD-3872-46DE-B778-D6EBA59AE474}">
      <dsp:nvSpPr>
        <dsp:cNvPr id="0" name=""/>
        <dsp:cNvSpPr/>
      </dsp:nvSpPr>
      <dsp:spPr>
        <a:xfrm>
          <a:off x="545317" y="1145761"/>
          <a:ext cx="763840" cy="7638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EA7DE8-02B6-4BD5-9842-D5ED73829998}">
      <dsp:nvSpPr>
        <dsp:cNvPr id="0" name=""/>
        <dsp:cNvSpPr/>
      </dsp:nvSpPr>
      <dsp:spPr>
        <a:xfrm>
          <a:off x="986301" y="2089599"/>
          <a:ext cx="8840612" cy="611072"/>
        </a:xfrm>
        <a:prstGeom prst="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03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</a:t>
          </a:r>
          <a:r>
            <a:rPr lang="ru-RU" sz="1800" kern="1200" dirty="0" smtClean="0">
              <a:solidFill>
                <a:schemeClr val="accent4">
                  <a:lumMod val="50000"/>
                </a:schemeClr>
              </a:solidFill>
            </a:rPr>
            <a:t>Ценности </a:t>
          </a:r>
          <a:r>
            <a:rPr lang="ru-RU" sz="1800" kern="1200" dirty="0">
              <a:solidFill>
                <a:schemeClr val="accent4">
                  <a:lumMod val="50000"/>
                </a:schemeClr>
              </a:solidFill>
            </a:rPr>
            <a:t>воспитания</a:t>
          </a:r>
          <a:endParaRPr lang="ru-RU" sz="2400" kern="1200" dirty="0">
            <a:solidFill>
              <a:schemeClr val="accent4">
                <a:lumMod val="50000"/>
              </a:schemeClr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986301" y="2089599"/>
        <a:ext cx="8840612" cy="611072"/>
      </dsp:txXfrm>
    </dsp:sp>
    <dsp:sp modelId="{12490D5C-5445-4E8C-BB4A-651A2323E6D7}">
      <dsp:nvSpPr>
        <dsp:cNvPr id="0" name=""/>
        <dsp:cNvSpPr/>
      </dsp:nvSpPr>
      <dsp:spPr>
        <a:xfrm>
          <a:off x="775165" y="2062254"/>
          <a:ext cx="763840" cy="7638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D0F158-E05D-466F-8668-C88F570C1E6D}">
      <dsp:nvSpPr>
        <dsp:cNvPr id="0" name=""/>
        <dsp:cNvSpPr/>
      </dsp:nvSpPr>
      <dsp:spPr>
        <a:xfrm>
          <a:off x="1157086" y="3054550"/>
          <a:ext cx="8680287" cy="611072"/>
        </a:xfrm>
        <a:prstGeom prst="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03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accent4">
                  <a:lumMod val="50000"/>
                </a:schemeClr>
              </a:solidFill>
            </a:rPr>
            <a:t>Новая аббревиатура для Программ </a:t>
          </a:r>
          <a:r>
            <a:rPr lang="ru-RU" sz="1800" kern="1200" dirty="0" smtClean="0">
              <a:solidFill>
                <a:schemeClr val="accent4">
                  <a:lumMod val="50000"/>
                </a:schemeClr>
              </a:solidFill>
            </a:rPr>
            <a:t>дошкольного образования: </a:t>
          </a:r>
          <a:r>
            <a:rPr lang="ru-RU" sz="1800" kern="1200" dirty="0">
              <a:solidFill>
                <a:schemeClr val="accent4">
                  <a:lumMod val="50000"/>
                </a:schemeClr>
              </a:solidFill>
            </a:rPr>
            <a:t>ОП -  ООП </a:t>
          </a:r>
        </a:p>
      </dsp:txBody>
      <dsp:txXfrm>
        <a:off x="1157086" y="3054550"/>
        <a:ext cx="8680287" cy="611072"/>
      </dsp:txXfrm>
    </dsp:sp>
    <dsp:sp modelId="{3E27C6BE-E982-4F2F-819D-D4539275090F}">
      <dsp:nvSpPr>
        <dsp:cNvPr id="0" name=""/>
        <dsp:cNvSpPr/>
      </dsp:nvSpPr>
      <dsp:spPr>
        <a:xfrm>
          <a:off x="775165" y="2978166"/>
          <a:ext cx="763840" cy="7638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4A8F13-E0A9-4DA9-9C42-43E2CDF1C6EB}">
      <dsp:nvSpPr>
        <dsp:cNvPr id="0" name=""/>
        <dsp:cNvSpPr/>
      </dsp:nvSpPr>
      <dsp:spPr>
        <a:xfrm>
          <a:off x="927237" y="3971043"/>
          <a:ext cx="8910136" cy="611072"/>
        </a:xfrm>
        <a:prstGeom prst="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03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accent4">
                  <a:lumMod val="50000"/>
                </a:schemeClr>
              </a:solidFill>
            </a:rPr>
            <a:t>Использование ссылок законодательно </a:t>
          </a:r>
          <a:r>
            <a:rPr lang="ru-RU" sz="1800" kern="1200" dirty="0" smtClean="0">
              <a:solidFill>
                <a:schemeClr val="accent4">
                  <a:lumMod val="50000"/>
                </a:schemeClr>
              </a:solidFill>
            </a:rPr>
            <a:t>закреплено</a:t>
          </a:r>
          <a:endParaRPr lang="ru-RU" sz="18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927237" y="3971043"/>
        <a:ext cx="8910136" cy="611072"/>
      </dsp:txXfrm>
    </dsp:sp>
    <dsp:sp modelId="{5A5F0E16-4DCC-4DE9-88CB-9521CBAA234D}">
      <dsp:nvSpPr>
        <dsp:cNvPr id="0" name=""/>
        <dsp:cNvSpPr/>
      </dsp:nvSpPr>
      <dsp:spPr>
        <a:xfrm>
          <a:off x="545317" y="3894659"/>
          <a:ext cx="763840" cy="7638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0F9800-D4DF-4DE4-9AEE-FEF29110CC01}">
      <dsp:nvSpPr>
        <dsp:cNvPr id="0" name=""/>
        <dsp:cNvSpPr/>
      </dsp:nvSpPr>
      <dsp:spPr>
        <a:xfrm>
          <a:off x="378654" y="4887536"/>
          <a:ext cx="9412785" cy="611072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03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accent4">
                  <a:lumMod val="50000"/>
                </a:schemeClr>
              </a:solidFill>
            </a:rPr>
            <a:t>Строгие требования к содержанию и планируемым </a:t>
          </a:r>
          <a:r>
            <a:rPr lang="ru-RU" sz="1800" kern="1200" dirty="0" smtClean="0">
              <a:solidFill>
                <a:schemeClr val="accent4">
                  <a:lumMod val="50000"/>
                </a:schemeClr>
              </a:solidFill>
            </a:rPr>
            <a:t>результатам</a:t>
          </a:r>
          <a:endParaRPr lang="ru-RU" sz="18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378654" y="4887536"/>
        <a:ext cx="9412785" cy="611072"/>
      </dsp:txXfrm>
    </dsp:sp>
    <dsp:sp modelId="{1E94B3B2-C43E-458D-B2C8-3F326DAE7F9C}">
      <dsp:nvSpPr>
        <dsp:cNvPr id="0" name=""/>
        <dsp:cNvSpPr/>
      </dsp:nvSpPr>
      <dsp:spPr>
        <a:xfrm>
          <a:off x="42668" y="4811152"/>
          <a:ext cx="763840" cy="7638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FB67F6-679F-40F7-B36B-C837DA777A8F}">
      <dsp:nvSpPr>
        <dsp:cNvPr id="0" name=""/>
        <dsp:cNvSpPr/>
      </dsp:nvSpPr>
      <dsp:spPr>
        <a:xfrm>
          <a:off x="955071" y="2716741"/>
          <a:ext cx="626304" cy="1193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3152" y="0"/>
              </a:lnTo>
              <a:lnTo>
                <a:pt x="313152" y="1193416"/>
              </a:lnTo>
              <a:lnTo>
                <a:pt x="626304" y="119341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34529" y="3279755"/>
        <a:ext cx="67388" cy="67388"/>
      </dsp:txXfrm>
    </dsp:sp>
    <dsp:sp modelId="{58CB82A1-952C-4164-9F9A-EB9D719BB171}">
      <dsp:nvSpPr>
        <dsp:cNvPr id="0" name=""/>
        <dsp:cNvSpPr/>
      </dsp:nvSpPr>
      <dsp:spPr>
        <a:xfrm>
          <a:off x="955071" y="2671021"/>
          <a:ext cx="6263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6304" y="457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52565" y="2701083"/>
        <a:ext cx="31315" cy="31315"/>
      </dsp:txXfrm>
    </dsp:sp>
    <dsp:sp modelId="{33D0744C-AB35-4394-B72E-5E9A013523C2}">
      <dsp:nvSpPr>
        <dsp:cNvPr id="0" name=""/>
        <dsp:cNvSpPr/>
      </dsp:nvSpPr>
      <dsp:spPr>
        <a:xfrm>
          <a:off x="955071" y="1523325"/>
          <a:ext cx="626304" cy="1193416"/>
        </a:xfrm>
        <a:custGeom>
          <a:avLst/>
          <a:gdLst/>
          <a:ahLst/>
          <a:cxnLst/>
          <a:rect l="0" t="0" r="0" b="0"/>
          <a:pathLst>
            <a:path>
              <a:moveTo>
                <a:pt x="0" y="1193416"/>
              </a:moveTo>
              <a:lnTo>
                <a:pt x="313152" y="1193416"/>
              </a:lnTo>
              <a:lnTo>
                <a:pt x="313152" y="0"/>
              </a:lnTo>
              <a:lnTo>
                <a:pt x="626304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34529" y="2086338"/>
        <a:ext cx="67388" cy="67388"/>
      </dsp:txXfrm>
    </dsp:sp>
    <dsp:sp modelId="{326B0411-7823-4149-BECA-CB0907081694}">
      <dsp:nvSpPr>
        <dsp:cNvPr id="0" name=""/>
        <dsp:cNvSpPr/>
      </dsp:nvSpPr>
      <dsp:spPr>
        <a:xfrm rot="16200000">
          <a:off x="-2034750" y="2239374"/>
          <a:ext cx="5024910" cy="954733"/>
        </a:xfrm>
        <a:prstGeom prst="rect">
          <a:avLst/>
        </a:prstGeom>
        <a:solidFill>
          <a:srgbClr val="C1A45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200" kern="1200" dirty="0" smtClean="0">
              <a:solidFill>
                <a:schemeClr val="accent4">
                  <a:lumMod val="50000"/>
                </a:schemeClr>
              </a:solidFill>
            </a:rPr>
            <a:t>Педагог</a:t>
          </a:r>
          <a:endParaRPr lang="ru-RU" sz="62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-2034750" y="2239374"/>
        <a:ext cx="5024910" cy="954733"/>
      </dsp:txXfrm>
    </dsp:sp>
    <dsp:sp modelId="{EB68EBD9-34BE-4B25-9D44-6C19D724AEA7}">
      <dsp:nvSpPr>
        <dsp:cNvPr id="0" name=""/>
        <dsp:cNvSpPr/>
      </dsp:nvSpPr>
      <dsp:spPr>
        <a:xfrm>
          <a:off x="1581375" y="1045958"/>
          <a:ext cx="7494927" cy="954733"/>
        </a:xfrm>
        <a:prstGeom prst="rect">
          <a:avLst/>
        </a:prstGeom>
        <a:solidFill>
          <a:srgbClr val="C1A45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4">
                  <a:lumMod val="50000"/>
                </a:schemeClr>
              </a:solidFill>
            </a:rPr>
            <a:t>Индивидуальные особенности ребёнка</a:t>
          </a:r>
          <a:r>
            <a:rPr lang="en-US" sz="1800" kern="1200" dirty="0" smtClean="0">
              <a:solidFill>
                <a:schemeClr val="accent4">
                  <a:lumMod val="50000"/>
                </a:schemeClr>
              </a:solidFill>
            </a:rPr>
            <a:t>,</a:t>
          </a:r>
          <a:r>
            <a:rPr lang="ru-RU" sz="1800" kern="1200" dirty="0" smtClean="0">
              <a:solidFill>
                <a:schemeClr val="accent4">
                  <a:lumMod val="50000"/>
                </a:schemeClr>
              </a:solidFill>
            </a:rPr>
            <a:t> поддерживать инициативу</a:t>
          </a:r>
          <a:endParaRPr lang="ru-RU" sz="18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1581375" y="1045958"/>
        <a:ext cx="7494927" cy="954733"/>
      </dsp:txXfrm>
    </dsp:sp>
    <dsp:sp modelId="{988B4807-A841-491A-8D15-35AC11D97242}">
      <dsp:nvSpPr>
        <dsp:cNvPr id="0" name=""/>
        <dsp:cNvSpPr/>
      </dsp:nvSpPr>
      <dsp:spPr>
        <a:xfrm>
          <a:off x="1581375" y="2239374"/>
          <a:ext cx="7535198" cy="954733"/>
        </a:xfrm>
        <a:prstGeom prst="rect">
          <a:avLst/>
        </a:prstGeom>
        <a:solidFill>
          <a:srgbClr val="E1CD86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4">
                  <a:lumMod val="50000"/>
                </a:schemeClr>
              </a:solidFill>
            </a:rPr>
            <a:t>Сотрудничество: родители - дети </a:t>
          </a:r>
          <a:endParaRPr lang="ru-RU" sz="18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1581375" y="2239374"/>
        <a:ext cx="7535198" cy="954733"/>
      </dsp:txXfrm>
    </dsp:sp>
    <dsp:sp modelId="{F42634CE-D672-4008-B9F0-ED5507FB3DD1}">
      <dsp:nvSpPr>
        <dsp:cNvPr id="0" name=""/>
        <dsp:cNvSpPr/>
      </dsp:nvSpPr>
      <dsp:spPr>
        <a:xfrm>
          <a:off x="1581375" y="3432791"/>
          <a:ext cx="7551702" cy="954733"/>
        </a:xfrm>
        <a:prstGeom prst="rect">
          <a:avLst/>
        </a:prstGeom>
        <a:solidFill>
          <a:srgbClr val="ECE0B2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4">
                  <a:lumMod val="50000"/>
                </a:schemeClr>
              </a:solidFill>
            </a:rPr>
            <a:t>Учитывать этнокультурную ситуацию развития детей</a:t>
          </a:r>
          <a:endParaRPr lang="ru-RU" sz="18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1581375" y="3432791"/>
        <a:ext cx="7551702" cy="9547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87DAD3-56CC-471A-9978-4BB48AE0F946}">
      <dsp:nvSpPr>
        <dsp:cNvPr id="0" name=""/>
        <dsp:cNvSpPr/>
      </dsp:nvSpPr>
      <dsp:spPr>
        <a:xfrm>
          <a:off x="176036" y="891377"/>
          <a:ext cx="7042784" cy="955922"/>
        </a:xfrm>
        <a:prstGeom prst="rect">
          <a:avLst/>
        </a:prstGeom>
        <a:solidFill>
          <a:srgbClr val="E1CD86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CF258A-C990-4A15-AB37-ECA028197BD9}">
      <dsp:nvSpPr>
        <dsp:cNvPr id="0" name=""/>
        <dsp:cNvSpPr/>
      </dsp:nvSpPr>
      <dsp:spPr>
        <a:xfrm>
          <a:off x="84508" y="79336"/>
          <a:ext cx="6884871" cy="166468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8258" tIns="0" rIns="218258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accent4">
                  <a:lumMod val="50000"/>
                </a:schemeClr>
              </a:solidFill>
            </a:rPr>
            <a:t>Содержание образовательных областей дополнено задачами воспитания, отражающими направленность на приобщение детей к ценностям «Родина», «Природа», «Семья», </a:t>
          </a:r>
          <a:r>
            <a:rPr lang="ru-RU" sz="1700" b="0" u="none" kern="1200" dirty="0" smtClean="0">
              <a:solidFill>
                <a:schemeClr val="accent4">
                  <a:lumMod val="50000"/>
                </a:schemeClr>
              </a:solidFill>
            </a:rPr>
            <a:t>«Человек», </a:t>
          </a:r>
          <a:r>
            <a:rPr lang="ru-RU" sz="1700" b="1" u="sng" kern="1200" dirty="0" smtClean="0">
              <a:solidFill>
                <a:schemeClr val="accent4">
                  <a:lumMod val="50000"/>
                </a:schemeClr>
              </a:solidFill>
            </a:rPr>
            <a:t>«Жизнь</a:t>
          </a:r>
          <a:r>
            <a:rPr lang="ru-RU" sz="1700" kern="1200" dirty="0" smtClean="0">
              <a:solidFill>
                <a:schemeClr val="accent4">
                  <a:lumMod val="50000"/>
                </a:schemeClr>
              </a:solidFill>
            </a:rPr>
            <a:t>», </a:t>
          </a:r>
          <a:r>
            <a:rPr lang="ru-RU" sz="1700" b="1" u="sng" kern="1200" dirty="0" smtClean="0">
              <a:solidFill>
                <a:schemeClr val="accent4">
                  <a:lumMod val="50000"/>
                </a:schemeClr>
              </a:solidFill>
            </a:rPr>
            <a:t>«Милосердие», «Добро»</a:t>
          </a:r>
          <a:r>
            <a:rPr lang="ru-RU" sz="1700" kern="1200" dirty="0" smtClean="0">
              <a:solidFill>
                <a:schemeClr val="accent4">
                  <a:lumMod val="50000"/>
                </a:schemeClr>
              </a:solidFill>
            </a:rPr>
            <a:t>, «Дружба», «Сотрудничество», «Труд», «</a:t>
          </a:r>
          <a:r>
            <a:rPr lang="ru-RU" sz="1700" b="1" u="sng" kern="1200" dirty="0" smtClean="0">
              <a:solidFill>
                <a:schemeClr val="accent4">
                  <a:lumMod val="50000"/>
                </a:schemeClr>
              </a:solidFill>
            </a:rPr>
            <a:t>По</a:t>
          </a:r>
          <a:r>
            <a:rPr lang="ru-RU" sz="1700" kern="1200" dirty="0" smtClean="0">
              <a:solidFill>
                <a:schemeClr val="accent4">
                  <a:lumMod val="50000"/>
                </a:schemeClr>
              </a:solidFill>
            </a:rPr>
            <a:t>знание», «Культура», «Красота», «Здоровье»</a:t>
          </a:r>
          <a:endParaRPr lang="ru-RU" sz="17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165771" y="160599"/>
        <a:ext cx="6722345" cy="1502156"/>
      </dsp:txXfrm>
    </dsp:sp>
    <dsp:sp modelId="{20CB1FA8-90D8-4282-9E1C-41A84BDAB2FB}">
      <dsp:nvSpPr>
        <dsp:cNvPr id="0" name=""/>
        <dsp:cNvSpPr/>
      </dsp:nvSpPr>
      <dsp:spPr>
        <a:xfrm>
          <a:off x="16085" y="2906443"/>
          <a:ext cx="7336949" cy="977953"/>
        </a:xfrm>
        <a:prstGeom prst="rect">
          <a:avLst/>
        </a:prstGeom>
        <a:solidFill>
          <a:srgbClr val="E1CD86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156447-FD65-4C82-AFAF-8F2107C57593}">
      <dsp:nvSpPr>
        <dsp:cNvPr id="0" name=""/>
        <dsp:cNvSpPr/>
      </dsp:nvSpPr>
      <dsp:spPr>
        <a:xfrm>
          <a:off x="89927" y="2048757"/>
          <a:ext cx="6853112" cy="168563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8258" tIns="0" rIns="218258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accent4">
                  <a:lumMod val="50000"/>
                </a:schemeClr>
              </a:solidFill>
            </a:rPr>
            <a:t>Использование</a:t>
          </a:r>
          <a:r>
            <a:rPr lang="ru-RU" sz="1800" kern="1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ru-RU" sz="1700" kern="1200" dirty="0" smtClean="0">
              <a:solidFill>
                <a:schemeClr val="accent4">
                  <a:lumMod val="50000"/>
                </a:schemeClr>
              </a:solidFill>
            </a:rPr>
            <a:t>различных образовательных технологий (дистанционные образовательные технологии, дистанционное обучение, за исключением тех, которые могут нанести вред здоровью детей)</a:t>
          </a:r>
          <a:r>
            <a:rPr lang="ru-RU" sz="1700" kern="1200" dirty="0" smtClean="0"/>
            <a:t/>
          </a:r>
          <a:br>
            <a:rPr lang="ru-RU" sz="1700" kern="1200" dirty="0" smtClean="0"/>
          </a:br>
          <a:endParaRPr lang="ru-RU" sz="1700" kern="1200" dirty="0"/>
        </a:p>
      </dsp:txBody>
      <dsp:txXfrm>
        <a:off x="172213" y="2131043"/>
        <a:ext cx="6688540" cy="1521062"/>
      </dsp:txXfrm>
    </dsp:sp>
    <dsp:sp modelId="{1333EE81-D1DC-4589-874D-A9CB9D5AEF44}">
      <dsp:nvSpPr>
        <dsp:cNvPr id="0" name=""/>
        <dsp:cNvSpPr/>
      </dsp:nvSpPr>
      <dsp:spPr>
        <a:xfrm>
          <a:off x="16003" y="4675460"/>
          <a:ext cx="7368955" cy="1060674"/>
        </a:xfrm>
        <a:prstGeom prst="rect">
          <a:avLst/>
        </a:prstGeom>
        <a:solidFill>
          <a:srgbClr val="E1CD86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D437A8-A626-4B11-BBAE-AFF1C2810AB5}">
      <dsp:nvSpPr>
        <dsp:cNvPr id="0" name=""/>
        <dsp:cNvSpPr/>
      </dsp:nvSpPr>
      <dsp:spPr>
        <a:xfrm>
          <a:off x="81868" y="4012171"/>
          <a:ext cx="6799121" cy="151287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8258" tIns="0" rIns="218258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accent4">
                  <a:lumMod val="50000"/>
                </a:schemeClr>
              </a:solidFill>
            </a:rPr>
            <a:t>Уточнены методы реализации задач воспитания, методы реализации задач обучения дошкольников</a:t>
          </a:r>
          <a:endParaRPr lang="ru-RU" sz="17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155721" y="4086024"/>
        <a:ext cx="6651415" cy="13651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87DAD3-56CC-471A-9978-4BB48AE0F946}">
      <dsp:nvSpPr>
        <dsp:cNvPr id="0" name=""/>
        <dsp:cNvSpPr/>
      </dsp:nvSpPr>
      <dsp:spPr>
        <a:xfrm>
          <a:off x="196434" y="671427"/>
          <a:ext cx="7978718" cy="955922"/>
        </a:xfrm>
        <a:prstGeom prst="rect">
          <a:avLst/>
        </a:prstGeom>
        <a:solidFill>
          <a:srgbClr val="E1CD86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CF258A-C990-4A15-AB37-ECA028197BD9}">
      <dsp:nvSpPr>
        <dsp:cNvPr id="0" name=""/>
        <dsp:cNvSpPr/>
      </dsp:nvSpPr>
      <dsp:spPr>
        <a:xfrm>
          <a:off x="258725" y="369661"/>
          <a:ext cx="7682657" cy="95943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549" tIns="0" rIns="243549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4">
                  <a:lumMod val="50000"/>
                </a:schemeClr>
              </a:solidFill>
            </a:rPr>
            <a:t>Психолого-педагогические условия </a:t>
          </a:r>
          <a:r>
            <a:rPr lang="ru-RU" sz="1600" kern="1200" dirty="0" smtClean="0">
              <a:solidFill>
                <a:schemeClr val="accent4">
                  <a:lumMod val="50000"/>
                </a:schemeClr>
              </a:solidFill>
            </a:rPr>
            <a:t>дополнены</a:t>
          </a:r>
          <a:endParaRPr lang="ru-RU" sz="1600" kern="1200" dirty="0" smtClean="0">
            <a:solidFill>
              <a:schemeClr val="accent4">
                <a:lumMod val="50000"/>
              </a:schemeClr>
            </a:solidFill>
          </a:endParaRP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4">
                  <a:lumMod val="50000"/>
                </a:schemeClr>
              </a:solidFill>
            </a:rPr>
            <a:t>ФОП ДО не выдвигает жестких требований к организации </a:t>
          </a:r>
          <a:r>
            <a:rPr lang="ru-RU" sz="1600" kern="1200" dirty="0" smtClean="0">
              <a:solidFill>
                <a:schemeClr val="accent4">
                  <a:lumMod val="50000"/>
                </a:schemeClr>
              </a:solidFill>
            </a:rPr>
            <a:t>развивающая предметно-пространственная среда </a:t>
          </a:r>
          <a:endParaRPr lang="ru-RU" sz="1600" kern="1200" dirty="0" smtClean="0">
            <a:solidFill>
              <a:schemeClr val="accent4">
                <a:lumMod val="50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305561" y="416497"/>
        <a:ext cx="7588985" cy="865761"/>
      </dsp:txXfrm>
    </dsp:sp>
    <dsp:sp modelId="{20CB1FA8-90D8-4282-9E1C-41A84BDAB2FB}">
      <dsp:nvSpPr>
        <dsp:cNvPr id="0" name=""/>
        <dsp:cNvSpPr/>
      </dsp:nvSpPr>
      <dsp:spPr>
        <a:xfrm>
          <a:off x="17949" y="2067678"/>
          <a:ext cx="8187119" cy="977953"/>
        </a:xfrm>
        <a:prstGeom prst="rect">
          <a:avLst/>
        </a:prstGeom>
        <a:solidFill>
          <a:srgbClr val="E1CD86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156447-FD65-4C82-AFAF-8F2107C57593}">
      <dsp:nvSpPr>
        <dsp:cNvPr id="0" name=""/>
        <dsp:cNvSpPr/>
      </dsp:nvSpPr>
      <dsp:spPr>
        <a:xfrm>
          <a:off x="100348" y="1828807"/>
          <a:ext cx="7934856" cy="106681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549" tIns="0" rIns="243549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/>
          </a:r>
          <a:br>
            <a:rPr lang="ru-RU" sz="1700" kern="1200" dirty="0" smtClean="0"/>
          </a:br>
          <a:endParaRPr lang="ru-RU" sz="1700" kern="1200" dirty="0"/>
        </a:p>
      </dsp:txBody>
      <dsp:txXfrm>
        <a:off x="152426" y="1880885"/>
        <a:ext cx="7830700" cy="962663"/>
      </dsp:txXfrm>
    </dsp:sp>
    <dsp:sp modelId="{1333EE81-D1DC-4589-874D-A9CB9D5AEF44}">
      <dsp:nvSpPr>
        <dsp:cNvPr id="0" name=""/>
        <dsp:cNvSpPr/>
      </dsp:nvSpPr>
      <dsp:spPr>
        <a:xfrm>
          <a:off x="17857" y="4190161"/>
          <a:ext cx="8222835" cy="1060674"/>
        </a:xfrm>
        <a:prstGeom prst="rect">
          <a:avLst/>
        </a:prstGeom>
        <a:solidFill>
          <a:srgbClr val="E1CD86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D437A8-A626-4B11-BBAE-AFF1C2810AB5}">
      <dsp:nvSpPr>
        <dsp:cNvPr id="0" name=""/>
        <dsp:cNvSpPr/>
      </dsp:nvSpPr>
      <dsp:spPr>
        <a:xfrm>
          <a:off x="91355" y="3173407"/>
          <a:ext cx="7893553" cy="18663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549" tIns="0" rIns="243549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182462" y="3264514"/>
        <a:ext cx="7711339" cy="16841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E003C3-DD61-4A07-B07C-78C7E1C7D1ED}">
      <dsp:nvSpPr>
        <dsp:cNvPr id="0" name=""/>
        <dsp:cNvSpPr/>
      </dsp:nvSpPr>
      <dsp:spPr>
        <a:xfrm>
          <a:off x="5209" y="71725"/>
          <a:ext cx="8736454" cy="609782"/>
        </a:xfrm>
        <a:prstGeom prst="rect">
          <a:avLst/>
        </a:prstGeom>
        <a:solidFill>
          <a:srgbClr val="C1A45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</a:rPr>
            <a:t>Образовательные </a:t>
          </a:r>
          <a:r>
            <a:rPr lang="ru-RU" sz="2000" b="1" kern="1200" dirty="0">
              <a:solidFill>
                <a:srgbClr val="C00000"/>
              </a:solidFill>
            </a:rPr>
            <a:t>области</a:t>
          </a:r>
          <a:r>
            <a:rPr lang="ru-RU" sz="1200" kern="1200" dirty="0"/>
            <a:t/>
          </a:r>
          <a:br>
            <a:rPr lang="ru-RU" sz="1200" kern="1200" dirty="0"/>
          </a:br>
          <a:endParaRPr lang="ru-RU" sz="1200" kern="1200" dirty="0"/>
        </a:p>
      </dsp:txBody>
      <dsp:txXfrm>
        <a:off x="5209" y="71725"/>
        <a:ext cx="8736454" cy="6097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6656A5-2458-469F-AC0B-D5E77B16392E}">
      <dsp:nvSpPr>
        <dsp:cNvPr id="0" name=""/>
        <dsp:cNvSpPr/>
      </dsp:nvSpPr>
      <dsp:spPr>
        <a:xfrm>
          <a:off x="3071111" y="278297"/>
          <a:ext cx="2196238" cy="1000578"/>
        </a:xfrm>
        <a:prstGeom prst="roundRect">
          <a:avLst/>
        </a:prstGeom>
        <a:solidFill>
          <a:srgbClr val="ECE0B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4">
                  <a:lumMod val="50000"/>
                </a:schemeClr>
              </a:solidFill>
            </a:rPr>
            <a:t>формирование позитивных установок к различным видам труда и творчества</a:t>
          </a:r>
          <a:endParaRPr lang="ru-RU" sz="14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3119955" y="327141"/>
        <a:ext cx="2098550" cy="902890"/>
      </dsp:txXfrm>
    </dsp:sp>
    <dsp:sp modelId="{ADE4C22C-B3C9-4FF6-BB13-37BE5876B920}">
      <dsp:nvSpPr>
        <dsp:cNvPr id="0" name=""/>
        <dsp:cNvSpPr/>
      </dsp:nvSpPr>
      <dsp:spPr>
        <a:xfrm>
          <a:off x="3095847" y="1092127"/>
          <a:ext cx="4513244" cy="4513244"/>
        </a:xfrm>
        <a:custGeom>
          <a:avLst/>
          <a:gdLst/>
          <a:ahLst/>
          <a:cxnLst/>
          <a:rect l="0" t="0" r="0" b="0"/>
          <a:pathLst>
            <a:path>
              <a:moveTo>
                <a:pt x="2183771" y="1176"/>
              </a:moveTo>
              <a:arcTo wR="2256622" hR="2256622" stAng="16089000" swAng="185657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848284-B298-49BE-8F7F-11DD7C1DB1FC}">
      <dsp:nvSpPr>
        <dsp:cNvPr id="0" name=""/>
        <dsp:cNvSpPr/>
      </dsp:nvSpPr>
      <dsp:spPr>
        <a:xfrm>
          <a:off x="5034613" y="1382837"/>
          <a:ext cx="3455653" cy="1525700"/>
        </a:xfrm>
        <a:prstGeom prst="roundRect">
          <a:avLst/>
        </a:prstGeom>
        <a:solidFill>
          <a:srgbClr val="ECE0B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4">
                  <a:lumMod val="50000"/>
                </a:schemeClr>
              </a:solidFill>
            </a:rPr>
            <a:t>формирование у ребенка основ гражданственности и патриотизма,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4">
                  <a:lumMod val="50000"/>
                </a:schemeClr>
              </a:solidFill>
            </a:rPr>
            <a:t> уважительного отношения и чувства принадлежности к своей семье, сообществу детей и взрослых в Организации, региону проживания и стране в целом</a:t>
          </a:r>
          <a:endParaRPr lang="ru-RU" sz="14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5109092" y="1457316"/>
        <a:ext cx="3306695" cy="1376742"/>
      </dsp:txXfrm>
    </dsp:sp>
    <dsp:sp modelId="{46DB8377-ED3B-4113-BA55-8D06BAA3B202}">
      <dsp:nvSpPr>
        <dsp:cNvPr id="0" name=""/>
        <dsp:cNvSpPr/>
      </dsp:nvSpPr>
      <dsp:spPr>
        <a:xfrm>
          <a:off x="3058746" y="2335281"/>
          <a:ext cx="4513244" cy="4513244"/>
        </a:xfrm>
        <a:custGeom>
          <a:avLst/>
          <a:gdLst/>
          <a:ahLst/>
          <a:cxnLst/>
          <a:rect l="0" t="0" r="0" b="0"/>
          <a:pathLst>
            <a:path>
              <a:moveTo>
                <a:pt x="3761602" y="575141"/>
              </a:moveTo>
              <a:arcTo wR="2256622" hR="2256622" stAng="18709776" swAng="42264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0815C8-27C2-4BE5-8FDC-16087088B8CE}">
      <dsp:nvSpPr>
        <dsp:cNvPr id="0" name=""/>
        <dsp:cNvSpPr/>
      </dsp:nvSpPr>
      <dsp:spPr>
        <a:xfrm>
          <a:off x="5422139" y="3109806"/>
          <a:ext cx="2894355" cy="1175494"/>
        </a:xfrm>
        <a:prstGeom prst="roundRect">
          <a:avLst/>
        </a:prstGeom>
        <a:solidFill>
          <a:srgbClr val="ECE0B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4">
                  <a:lumMod val="50000"/>
                </a:schemeClr>
              </a:solidFill>
            </a:rPr>
            <a:t>усвоение и присвоение норм, правил поведения и морально-нравственных ценностей, принятых в российском обществе</a:t>
          </a:r>
          <a:endParaRPr lang="ru-RU" sz="14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5479522" y="3167189"/>
        <a:ext cx="2779589" cy="1060728"/>
      </dsp:txXfrm>
    </dsp:sp>
    <dsp:sp modelId="{DBB63017-4AC2-4F9E-86E2-27A23FA0DCA2}">
      <dsp:nvSpPr>
        <dsp:cNvPr id="0" name=""/>
        <dsp:cNvSpPr/>
      </dsp:nvSpPr>
      <dsp:spPr>
        <a:xfrm>
          <a:off x="3507450" y="-78744"/>
          <a:ext cx="4513244" cy="4513244"/>
        </a:xfrm>
        <a:custGeom>
          <a:avLst/>
          <a:gdLst/>
          <a:ahLst/>
          <a:cxnLst/>
          <a:rect l="0" t="0" r="0" b="0"/>
          <a:pathLst>
            <a:path>
              <a:moveTo>
                <a:pt x="3055027" y="4367283"/>
              </a:moveTo>
              <a:arcTo wR="2256622" hR="2256622" stAng="4156784" swAng="136869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A644AB-D208-4D2B-9804-AB77DA9B0976}">
      <dsp:nvSpPr>
        <dsp:cNvPr id="0" name=""/>
        <dsp:cNvSpPr/>
      </dsp:nvSpPr>
      <dsp:spPr>
        <a:xfrm>
          <a:off x="2795060" y="4432645"/>
          <a:ext cx="2889232" cy="1080028"/>
        </a:xfrm>
        <a:prstGeom prst="roundRect">
          <a:avLst/>
        </a:prstGeom>
        <a:solidFill>
          <a:srgbClr val="ECE0B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4">
                  <a:lumMod val="50000"/>
                </a:schemeClr>
              </a:solidFill>
            </a:rPr>
            <a:t>развитие эмоциональной отзывчивости и сопереживания, социального и эмоционального интеллекта, воспитание гуманных чувств и отношений</a:t>
          </a:r>
          <a:endParaRPr lang="ru-RU" sz="14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2847783" y="4485368"/>
        <a:ext cx="2783786" cy="974582"/>
      </dsp:txXfrm>
    </dsp:sp>
    <dsp:sp modelId="{7485F44C-E8D9-404C-B81C-C6C0D32EA20E}">
      <dsp:nvSpPr>
        <dsp:cNvPr id="0" name=""/>
        <dsp:cNvSpPr/>
      </dsp:nvSpPr>
      <dsp:spPr>
        <a:xfrm>
          <a:off x="1237768" y="74125"/>
          <a:ext cx="4513244" cy="4513244"/>
        </a:xfrm>
        <a:custGeom>
          <a:avLst/>
          <a:gdLst/>
          <a:ahLst/>
          <a:cxnLst/>
          <a:rect l="0" t="0" r="0" b="0"/>
          <a:pathLst>
            <a:path>
              <a:moveTo>
                <a:pt x="1552833" y="4400689"/>
              </a:moveTo>
              <a:arcTo wR="2256622" hR="2256622" stAng="6490343" swAng="70172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52244D-3C7D-4512-B0CC-7B349A4CCEF3}">
      <dsp:nvSpPr>
        <dsp:cNvPr id="0" name=""/>
        <dsp:cNvSpPr/>
      </dsp:nvSpPr>
      <dsp:spPr>
        <a:xfrm>
          <a:off x="550455" y="3093280"/>
          <a:ext cx="2884846" cy="1192017"/>
        </a:xfrm>
        <a:prstGeom prst="roundRect">
          <a:avLst/>
        </a:prstGeom>
        <a:solidFill>
          <a:srgbClr val="ECE0B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4">
                  <a:lumMod val="50000"/>
                </a:schemeClr>
              </a:solidFill>
            </a:rPr>
            <a:t>развитие самостоятельности и инициативности, планирования и регуляции ребенком собственных действий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</a:t>
          </a:r>
          <a:endParaRPr lang="ru-RU" sz="1600" kern="1200" dirty="0"/>
        </a:p>
      </dsp:txBody>
      <dsp:txXfrm>
        <a:off x="608644" y="3151469"/>
        <a:ext cx="2768468" cy="1075639"/>
      </dsp:txXfrm>
    </dsp:sp>
    <dsp:sp modelId="{46AA3AE1-46F6-45F8-A131-55DC88362B63}">
      <dsp:nvSpPr>
        <dsp:cNvPr id="0" name=""/>
        <dsp:cNvSpPr/>
      </dsp:nvSpPr>
      <dsp:spPr>
        <a:xfrm>
          <a:off x="1599522" y="1805432"/>
          <a:ext cx="4513244" cy="4513244"/>
        </a:xfrm>
        <a:custGeom>
          <a:avLst/>
          <a:gdLst/>
          <a:ahLst/>
          <a:cxnLst/>
          <a:rect l="0" t="0" r="0" b="0"/>
          <a:pathLst>
            <a:path>
              <a:moveTo>
                <a:pt x="219895" y="1284979"/>
              </a:moveTo>
              <a:arcTo wR="2256622" hR="2256622" stAng="12330238" swAng="47475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176A87-EF4F-4CAA-84B3-677C2175FB86}">
      <dsp:nvSpPr>
        <dsp:cNvPr id="0" name=""/>
        <dsp:cNvSpPr/>
      </dsp:nvSpPr>
      <dsp:spPr>
        <a:xfrm>
          <a:off x="590474" y="1476564"/>
          <a:ext cx="2910649" cy="1340068"/>
        </a:xfrm>
        <a:prstGeom prst="roundRect">
          <a:avLst/>
        </a:prstGeom>
        <a:solidFill>
          <a:srgbClr val="ECE0B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4">
                  <a:lumMod val="50000"/>
                </a:schemeClr>
              </a:solidFill>
            </a:rPr>
            <a:t>формирование основ социальной навигации и безопасного поведения в быту и природе, социуме и </a:t>
          </a:r>
          <a:r>
            <a:rPr lang="ru-RU" sz="1400" kern="1200" dirty="0" err="1" smtClean="0">
              <a:solidFill>
                <a:schemeClr val="accent4">
                  <a:lumMod val="50000"/>
                </a:schemeClr>
              </a:solidFill>
            </a:rPr>
            <a:t>медиапространстве</a:t>
          </a:r>
          <a:r>
            <a:rPr lang="ru-RU" sz="1400" kern="1200" dirty="0" smtClean="0">
              <a:solidFill>
                <a:schemeClr val="accent4">
                  <a:lumMod val="50000"/>
                </a:schemeClr>
              </a:solidFill>
            </a:rPr>
            <a:t> (цифровой среде)</a:t>
          </a:r>
          <a:endParaRPr lang="ru-RU" sz="14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655891" y="1541981"/>
        <a:ext cx="2779815" cy="1209234"/>
      </dsp:txXfrm>
    </dsp:sp>
    <dsp:sp modelId="{DADD3677-F301-4F8D-9D3B-D09E70000155}">
      <dsp:nvSpPr>
        <dsp:cNvPr id="0" name=""/>
        <dsp:cNvSpPr/>
      </dsp:nvSpPr>
      <dsp:spPr>
        <a:xfrm>
          <a:off x="1374248" y="1075851"/>
          <a:ext cx="4513244" cy="4513244"/>
        </a:xfrm>
        <a:custGeom>
          <a:avLst/>
          <a:gdLst/>
          <a:ahLst/>
          <a:cxnLst/>
          <a:rect l="0" t="0" r="0" b="0"/>
          <a:pathLst>
            <a:path>
              <a:moveTo>
                <a:pt x="979451" y="396197"/>
              </a:moveTo>
              <a:arcTo wR="2256622" hR="2256622" stAng="14131838" swAng="119430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87DAD3-56CC-471A-9978-4BB48AE0F946}">
      <dsp:nvSpPr>
        <dsp:cNvPr id="0" name=""/>
        <dsp:cNvSpPr/>
      </dsp:nvSpPr>
      <dsp:spPr>
        <a:xfrm>
          <a:off x="76217" y="1235947"/>
          <a:ext cx="8145145" cy="970858"/>
        </a:xfrm>
        <a:prstGeom prst="rect">
          <a:avLst/>
        </a:prstGeom>
        <a:solidFill>
          <a:srgbClr val="E1CD86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CF258A-C990-4A15-AB37-ECA028197BD9}">
      <dsp:nvSpPr>
        <dsp:cNvPr id="0" name=""/>
        <dsp:cNvSpPr/>
      </dsp:nvSpPr>
      <dsp:spPr>
        <a:xfrm>
          <a:off x="109829" y="871302"/>
          <a:ext cx="7975128" cy="9744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549" tIns="0" rIns="243549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4">
                  <a:lumMod val="50000"/>
                </a:schemeClr>
              </a:solidFill>
            </a:rPr>
            <a:t>владение речью как средством коммуникации, познания и </a:t>
          </a:r>
          <a:r>
            <a:rPr lang="ru-RU" sz="1800" kern="1200" dirty="0" smtClean="0">
              <a:solidFill>
                <a:schemeClr val="accent4">
                  <a:lumMod val="50000"/>
                </a:schemeClr>
              </a:solidFill>
            </a:rPr>
            <a:t>самовыражения</a:t>
          </a:r>
          <a:endParaRPr lang="ru-RU" sz="18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157396" y="918869"/>
        <a:ext cx="7879994" cy="879290"/>
      </dsp:txXfrm>
    </dsp:sp>
    <dsp:sp modelId="{20CB1FA8-90D8-4282-9E1C-41A84BDAB2FB}">
      <dsp:nvSpPr>
        <dsp:cNvPr id="0" name=""/>
        <dsp:cNvSpPr/>
      </dsp:nvSpPr>
      <dsp:spPr>
        <a:xfrm>
          <a:off x="17949" y="2490624"/>
          <a:ext cx="8187119" cy="993234"/>
        </a:xfrm>
        <a:prstGeom prst="rect">
          <a:avLst/>
        </a:prstGeom>
        <a:solidFill>
          <a:srgbClr val="E1CD86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156447-FD65-4C82-AFAF-8F2107C57593}">
      <dsp:nvSpPr>
        <dsp:cNvPr id="0" name=""/>
        <dsp:cNvSpPr/>
      </dsp:nvSpPr>
      <dsp:spPr>
        <a:xfrm>
          <a:off x="100348" y="2390452"/>
          <a:ext cx="7934856" cy="94105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549" tIns="0" rIns="243549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/>
          </a:r>
          <a:br>
            <a:rPr lang="ru-RU" sz="1700" kern="1200" dirty="0" smtClean="0"/>
          </a:br>
          <a:endParaRPr lang="ru-RU" sz="1700" kern="1200" dirty="0"/>
        </a:p>
      </dsp:txBody>
      <dsp:txXfrm>
        <a:off x="146287" y="2436391"/>
        <a:ext cx="7842978" cy="849178"/>
      </dsp:txXfrm>
    </dsp:sp>
    <dsp:sp modelId="{1333EE81-D1DC-4589-874D-A9CB9D5AEF44}">
      <dsp:nvSpPr>
        <dsp:cNvPr id="0" name=""/>
        <dsp:cNvSpPr/>
      </dsp:nvSpPr>
      <dsp:spPr>
        <a:xfrm>
          <a:off x="17857" y="3632318"/>
          <a:ext cx="8222835" cy="1077247"/>
        </a:xfrm>
        <a:prstGeom prst="rect">
          <a:avLst/>
        </a:prstGeom>
        <a:solidFill>
          <a:srgbClr val="E1CD86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D437A8-A626-4B11-BBAE-AFF1C2810AB5}">
      <dsp:nvSpPr>
        <dsp:cNvPr id="0" name=""/>
        <dsp:cNvSpPr/>
      </dsp:nvSpPr>
      <dsp:spPr>
        <a:xfrm>
          <a:off x="91355" y="3613629"/>
          <a:ext cx="7893553" cy="88155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549" tIns="0" rIns="243549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134389" y="3656663"/>
        <a:ext cx="7807485" cy="79548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87DAD3-56CC-471A-9978-4BB48AE0F946}">
      <dsp:nvSpPr>
        <dsp:cNvPr id="0" name=""/>
        <dsp:cNvSpPr/>
      </dsp:nvSpPr>
      <dsp:spPr>
        <a:xfrm>
          <a:off x="153907" y="641497"/>
          <a:ext cx="8145145" cy="970858"/>
        </a:xfrm>
        <a:prstGeom prst="rect">
          <a:avLst/>
        </a:prstGeom>
        <a:solidFill>
          <a:srgbClr val="E1CD86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CF258A-C990-4A15-AB37-ECA028197BD9}">
      <dsp:nvSpPr>
        <dsp:cNvPr id="0" name=""/>
        <dsp:cNvSpPr/>
      </dsp:nvSpPr>
      <dsp:spPr>
        <a:xfrm>
          <a:off x="199656" y="565162"/>
          <a:ext cx="7975128" cy="8855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549" tIns="0" rIns="243549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4">
                  <a:lumMod val="50000"/>
                </a:schemeClr>
              </a:solidFill>
            </a:rPr>
            <a:t>Сенсорные эталоны и перцептивных (обследовательских)  действий</a:t>
          </a:r>
          <a:endParaRPr lang="ru-RU" sz="18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242887" y="608393"/>
        <a:ext cx="7888666" cy="799121"/>
      </dsp:txXfrm>
    </dsp:sp>
    <dsp:sp modelId="{20CB1FA8-90D8-4282-9E1C-41A84BDAB2FB}">
      <dsp:nvSpPr>
        <dsp:cNvPr id="0" name=""/>
        <dsp:cNvSpPr/>
      </dsp:nvSpPr>
      <dsp:spPr>
        <a:xfrm>
          <a:off x="109263" y="2001671"/>
          <a:ext cx="8187119" cy="736330"/>
        </a:xfrm>
        <a:prstGeom prst="rect">
          <a:avLst/>
        </a:prstGeom>
        <a:solidFill>
          <a:srgbClr val="E1CD86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156447-FD65-4C82-AFAF-8F2107C57593}">
      <dsp:nvSpPr>
        <dsp:cNvPr id="0" name=""/>
        <dsp:cNvSpPr/>
      </dsp:nvSpPr>
      <dsp:spPr>
        <a:xfrm>
          <a:off x="154832" y="1843157"/>
          <a:ext cx="7934856" cy="82644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549" tIns="0" rIns="243549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/>
          </a:r>
          <a:br>
            <a:rPr lang="ru-RU" sz="1700" kern="1200" dirty="0" smtClean="0"/>
          </a:br>
          <a:endParaRPr lang="ru-RU" sz="1700" kern="1200" dirty="0"/>
        </a:p>
      </dsp:txBody>
      <dsp:txXfrm>
        <a:off x="195176" y="1883501"/>
        <a:ext cx="7854168" cy="745758"/>
      </dsp:txXfrm>
    </dsp:sp>
    <dsp:sp modelId="{1333EE81-D1DC-4589-874D-A9CB9D5AEF44}">
      <dsp:nvSpPr>
        <dsp:cNvPr id="0" name=""/>
        <dsp:cNvSpPr/>
      </dsp:nvSpPr>
      <dsp:spPr>
        <a:xfrm>
          <a:off x="73548" y="3232487"/>
          <a:ext cx="8222835" cy="970990"/>
        </a:xfrm>
        <a:prstGeom prst="rect">
          <a:avLst/>
        </a:prstGeom>
        <a:solidFill>
          <a:srgbClr val="E1CD86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D437A8-A626-4B11-BBAE-AFF1C2810AB5}">
      <dsp:nvSpPr>
        <dsp:cNvPr id="0" name=""/>
        <dsp:cNvSpPr/>
      </dsp:nvSpPr>
      <dsp:spPr>
        <a:xfrm>
          <a:off x="238198" y="3115095"/>
          <a:ext cx="7893553" cy="83991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549" tIns="0" rIns="243549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 smtClean="0">
            <a:solidFill>
              <a:schemeClr val="accent4">
                <a:lumMod val="50000"/>
              </a:schemeClr>
            </a:solidFill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279199" y="3156096"/>
        <a:ext cx="7811551" cy="7579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08B6D-81EF-4D99-96ED-8F39F5B4E1AE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77B85-EF9C-44C2-8558-67D255C1B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68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E76698-166F-461B-A59E-BBB4E48CC8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9894892-ECAE-42C7-BCFC-BF557E0C8F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D86C727-F8BE-4A8F-B712-C60F94D9C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CA4CCB9-B8AA-4711-B50A-275DC65A0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8C5DAEB-88EC-44E9-B0B2-5CFB43F72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133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5A5632-4E67-4E27-9F9A-D6AA0AB3C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077C6EF-62B2-44F4-90F5-0B4B8D2768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26A1D50-1AA8-41B8-8625-45D66C479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DE3FDE3-5245-4038-881F-09F81A2C8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EE54986-1DEF-4663-84F6-EA2BAA404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339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56BA058-5B4E-4DD2-93F6-D9BF80FF8F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BB6DD4C-2A92-44C9-906C-04EB54A574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63F2565-8F0E-496C-B5FD-6BDCB00A8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7D3D32A-382F-4EC8-8895-C52244079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FE4AD41-7B8A-4073-9FC2-14199316D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69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FB95C6-DFF8-45E2-83DD-780DF2E2B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7092916-C717-4D47-86DC-F3A2DC3EE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6BF80FC-B68D-44F8-91DD-62C9AF0D6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E3A2E28-D592-4B7C-B77E-CE8C2407D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9FC97A5-12F5-4E66-8241-000390CBA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055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4DFC1E-940E-48AB-A371-1A4C9B5C1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56725E4-F9EE-41CE-8C56-D1171C364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7941D28-B29A-4267-BB67-B8C170A37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D097E7B-937B-4502-BBAD-9A9745B6F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5B3AC72-926F-482F-983A-2C5CED1E1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109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5A0A22-19A1-49DF-B314-2C501CD3C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8CC7152-4DE4-492D-AF54-74F94AE352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FB5D91B-0079-4AAD-A37F-5B8999ECB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5BD703A-AE4A-49E5-AC2C-6210FE0A4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DDEB8FE-23BD-4B32-B261-C9D4E7915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CDC8B72-CD39-4F48-94AD-2E4BB24FE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756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4CE2B8-A462-4C77-B905-55B7CBF6F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7CC6BA0-0A51-4357-B621-9194FF07E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996DDB8-A22A-4C96-916B-A5AEB1B40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D6D44DE-D051-4502-B635-F705BCC17C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8D4A6E9-9F08-426B-997B-98DFF1C14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BE88C02-B8C0-47C1-8F6A-55BAEF942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679C559-B935-43FC-AE17-7ACE519E3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CD43337-2E6C-4A1F-98CD-2CEFC9EA1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59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81E936-E4D9-4E4D-ADE7-F39D13268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31F84FA-1D93-4F32-830B-B851D26DB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BC7CA81-A9CE-4B2E-B2CD-379A209B1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07A4359-77A6-412C-A42C-3F51E7804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304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E589994-EEB8-45D1-97F7-9D959A1EA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4F9C240-494E-4180-9F23-7B686FB9A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5619552-9072-4A5A-A343-9F851375F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878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02EC73-6321-41CB-8917-DCCEF5FD6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C611AF-5A31-49B6-BCD3-3F1CBE2B3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C756F70-2B6D-445D-8F7E-FCC6583DF9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C716149-F811-499B-87F6-072A0A812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312CBFB-AC00-4272-A305-4EF0B1763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68DBE7A-67A4-49BA-AECA-CAC8A3B32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356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7E7B3B-4560-47AF-AB4B-5B1FBD10F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1E632F6-5193-4315-9121-7FF26CCDC5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251B014-1697-4FB7-A41D-E42CBB3043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3F8EF33-288F-43F6-A476-45F7B5B02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7B5659E-D2C4-42BB-B4AA-79F8CCD9C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B7CA453-3F8E-48E9-B8C8-2E333CF61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94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52CDC0-B6AA-448A-8D9E-0AD0DAC67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240EACB-26D8-4C43-9155-84ACEAB16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53B0D4D-7C0B-4686-B7CC-D396F337D4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0B384-3352-4083-9335-8E7F8E6CB22B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4A07E3E-6E61-47D5-9A17-976FCB73BE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A73D795-DA8B-4C42-A1CE-F934FF5D05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B56F3-230D-4CB2-B992-33E831E38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64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image" Target="../media/image8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1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.xml"/><Relationship Id="rId5" Type="http://schemas.openxmlformats.org/officeDocument/2006/relationships/image" Target="../media/image7.jpg"/><Relationship Id="rId10" Type="http://schemas.microsoft.com/office/2007/relationships/diagramDrawing" Target="../diagrams/drawing3.xml"/><Relationship Id="rId4" Type="http://schemas.openxmlformats.org/officeDocument/2006/relationships/image" Target="../media/image8.png"/><Relationship Id="rId9" Type="http://schemas.openxmlformats.org/officeDocument/2006/relationships/diagramColors" Target="../diagrams/colors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>
            <a:extLst>
              <a:ext uri="{FF2B5EF4-FFF2-40B4-BE49-F238E27FC236}">
                <a16:creationId xmlns:a16="http://schemas.microsoft.com/office/drawing/2014/main" xmlns="" id="{0E030451-2D41-4F61-AF77-00C0F8C1D70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6731" y="6048375"/>
            <a:ext cx="6096007" cy="809626"/>
          </a:xfrm>
          <a:prstGeom prst="rect">
            <a:avLst/>
          </a:prstGeom>
        </p:spPr>
      </p:pic>
      <p:pic>
        <p:nvPicPr>
          <p:cNvPr id="9" name="object 2">
            <a:extLst>
              <a:ext uri="{FF2B5EF4-FFF2-40B4-BE49-F238E27FC236}">
                <a16:creationId xmlns:a16="http://schemas.microsoft.com/office/drawing/2014/main" xmlns="" id="{7416F264-8FF2-461E-9A37-BCD74EBDFCD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5350" y="0"/>
            <a:ext cx="11299824" cy="6858000"/>
          </a:xfrm>
          <a:prstGeom prst="rect">
            <a:avLst/>
          </a:prstGeom>
        </p:spPr>
      </p:pic>
      <p:pic>
        <p:nvPicPr>
          <p:cNvPr id="10" name="object 2">
            <a:extLst>
              <a:ext uri="{FF2B5EF4-FFF2-40B4-BE49-F238E27FC236}">
                <a16:creationId xmlns:a16="http://schemas.microsoft.com/office/drawing/2014/main" xmlns="" id="{1B2B1653-7EA0-47C2-80C2-0E18B6B2A46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 flipH="1">
            <a:off x="6090856" y="6048374"/>
            <a:ext cx="6096007" cy="8096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F1ED91-94DE-4F1D-9BC9-BA09A29BE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1325" y="105975"/>
            <a:ext cx="6549219" cy="809627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005D9B"/>
                </a:solidFill>
                <a:latin typeface="Trebuchet MS" panose="020B0603020202020204" pitchFamily="34" charset="0"/>
              </a:rPr>
              <a:t>Августовское совещание работников образования Октябрьского района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89D92818-0A4B-4D80-A445-A294897AB36B}"/>
              </a:ext>
            </a:extLst>
          </p:cNvPr>
          <p:cNvSpPr txBox="1">
            <a:spLocks/>
          </p:cNvSpPr>
          <p:nvPr/>
        </p:nvSpPr>
        <p:spPr>
          <a:xfrm>
            <a:off x="4232540" y="4874157"/>
            <a:ext cx="5026790" cy="9395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err="1">
                <a:solidFill>
                  <a:srgbClr val="005D9B"/>
                </a:solidFill>
                <a:latin typeface="Trebuchet MS" panose="020B0603020202020204" pitchFamily="34" charset="0"/>
              </a:rPr>
              <a:t>пгт</a:t>
            </a:r>
            <a:r>
              <a:rPr lang="ru-RU" sz="2000" b="1" dirty="0">
                <a:solidFill>
                  <a:srgbClr val="005D9B"/>
                </a:solidFill>
                <a:latin typeface="Trebuchet MS" panose="020B0603020202020204" pitchFamily="34" charset="0"/>
              </a:rPr>
              <a:t>. Октябрьское, </a:t>
            </a:r>
            <a:r>
              <a:rPr lang="en-US" sz="2000" b="1" dirty="0" smtClean="0">
                <a:solidFill>
                  <a:srgbClr val="005D9B"/>
                </a:solidFill>
                <a:latin typeface="Trebuchet MS" panose="020B0603020202020204" pitchFamily="34" charset="0"/>
              </a:rPr>
              <a:t>2</a:t>
            </a:r>
            <a:r>
              <a:rPr lang="ru-RU" sz="2000" b="1" dirty="0" smtClean="0">
                <a:solidFill>
                  <a:srgbClr val="005D9B"/>
                </a:solidFill>
                <a:latin typeface="Trebuchet MS" panose="020B0603020202020204" pitchFamily="34" charset="0"/>
              </a:rPr>
              <a:t>2</a:t>
            </a:r>
            <a:r>
              <a:rPr lang="en-US" sz="2000" b="1" dirty="0" smtClean="0">
                <a:solidFill>
                  <a:srgbClr val="005D9B"/>
                </a:solidFill>
                <a:latin typeface="Trebuchet MS" panose="020B0603020202020204" pitchFamily="34" charset="0"/>
              </a:rPr>
              <a:t> </a:t>
            </a:r>
            <a:r>
              <a:rPr lang="ru-RU" sz="2000" b="1" dirty="0">
                <a:solidFill>
                  <a:srgbClr val="005D9B"/>
                </a:solidFill>
                <a:latin typeface="Trebuchet MS" panose="020B0603020202020204" pitchFamily="34" charset="0"/>
              </a:rPr>
              <a:t>августа 2023</a:t>
            </a:r>
            <a:endParaRPr lang="ru-RU" sz="2000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pic>
        <p:nvPicPr>
          <p:cNvPr id="20" name="Рисунок 1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1A6434EA-04CC-45BC-B57C-CD4CA67202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5" y="205362"/>
            <a:ext cx="4477667" cy="4886634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2215841" y="2716213"/>
            <a:ext cx="2075935" cy="194413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83682" y="2916478"/>
            <a:ext cx="1624480" cy="1634907"/>
          </a:xfrm>
          <a:prstGeom prst="rect">
            <a:avLst/>
          </a:prstGeom>
          <a:noFill/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40F1ED91-94DE-4F1D-9BC9-BA09A29BE763}"/>
              </a:ext>
            </a:extLst>
          </p:cNvPr>
          <p:cNvSpPr txBox="1">
            <a:spLocks/>
          </p:cNvSpPr>
          <p:nvPr/>
        </p:nvSpPr>
        <p:spPr>
          <a:xfrm>
            <a:off x="3805242" y="3237871"/>
            <a:ext cx="8921310" cy="8096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5D9B"/>
                </a:solidFill>
                <a:latin typeface="Trebuchet MS" panose="020B0603020202020204" pitchFamily="34" charset="0"/>
              </a:rPr>
              <a:t>МУНИЦИПАЛЬНАЯ СИСТЕМА ОБРАЗОВАНИЯ: НОВЫЕ ВЫЗОВЫ, НОВЫЕ ТРЕБОВАНИЯ, </a:t>
            </a:r>
          </a:p>
          <a:p>
            <a:r>
              <a:rPr lang="ru-RU" sz="2800" b="1" dirty="0">
                <a:solidFill>
                  <a:srgbClr val="005D9B"/>
                </a:solidFill>
                <a:latin typeface="Trebuchet MS" panose="020B0603020202020204" pitchFamily="34" charset="0"/>
              </a:rPr>
              <a:t>НОВАЯ ОТВЕТСТВЕННОСТЬ</a:t>
            </a:r>
          </a:p>
        </p:txBody>
      </p:sp>
    </p:spTree>
    <p:extLst>
      <p:ext uri="{BB962C8B-B14F-4D97-AF65-F5344CB8AC3E}">
        <p14:creationId xmlns:p14="http://schemas.microsoft.com/office/powerpoint/2010/main" val="396774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ject 2">
            <a:extLst>
              <a:ext uri="{FF2B5EF4-FFF2-40B4-BE49-F238E27FC236}">
                <a16:creationId xmlns:a16="http://schemas.microsoft.com/office/drawing/2014/main" xmlns="" id="{7416F264-8FF2-461E-9A37-BCD74EBDFCD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2176" y="0"/>
            <a:ext cx="11299824" cy="685800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B8ED916-76CA-48F9-B12C-8C4DE5A9757C}"/>
              </a:ext>
            </a:extLst>
          </p:cNvPr>
          <p:cNvSpPr txBox="1">
            <a:spLocks/>
          </p:cNvSpPr>
          <p:nvPr/>
        </p:nvSpPr>
        <p:spPr>
          <a:xfrm>
            <a:off x="213161" y="1755576"/>
            <a:ext cx="9309861" cy="3608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0AA33902-83EE-43E5-81E4-9CE281CFF68B}"/>
              </a:ext>
            </a:extLst>
          </p:cNvPr>
          <p:cNvSpPr txBox="1">
            <a:spLocks/>
          </p:cNvSpPr>
          <p:nvPr/>
        </p:nvSpPr>
        <p:spPr>
          <a:xfrm>
            <a:off x="128098" y="128360"/>
            <a:ext cx="10515188" cy="7228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02664" y="15037"/>
            <a:ext cx="7765972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 ОРГАНИЗАЦИОННЫЙ РАЗДЕЛ</a:t>
            </a:r>
            <a:endParaRPr lang="ru-RU" dirty="0" smtClean="0"/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**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Отдельным блоком (п. 29) включена Федеральная программа воспитания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086782974"/>
              </p:ext>
            </p:extLst>
          </p:nvPr>
        </p:nvGraphicFramePr>
        <p:xfrm>
          <a:off x="1954057" y="946423"/>
          <a:ext cx="9205010" cy="5775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91FE41AD-8DD7-4706-8A05-40E9AECBF6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089" y="128360"/>
            <a:ext cx="2239508" cy="24440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03175" y="1236618"/>
            <a:ext cx="1774090" cy="2194750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1571525" y="957736"/>
            <a:ext cx="765064" cy="764458"/>
          </a:xfrm>
          <a:prstGeom prst="ellipse">
            <a:avLst/>
          </a:prstGeom>
          <a:solidFill>
            <a:srgbClr val="CEB46D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571525" y="2572414"/>
            <a:ext cx="765064" cy="764458"/>
          </a:xfrm>
          <a:prstGeom prst="ellipse">
            <a:avLst/>
          </a:prstGeom>
          <a:solidFill>
            <a:srgbClr val="CEB46D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586715" y="4085473"/>
            <a:ext cx="765064" cy="764458"/>
          </a:xfrm>
          <a:prstGeom prst="ellipse">
            <a:avLst/>
          </a:prstGeom>
          <a:solidFill>
            <a:srgbClr val="CEB46D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0600" y="2840873"/>
            <a:ext cx="7806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Представлен развернутый примерный перечень: художественной  литературы  музыкальных произведений, игр, упражнений,  произведений изобразительного искусства, анимационных произведений(для всех возрастных групп от 2 мес. до 7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лет)</a:t>
            </a:r>
            <a:endParaRPr lang="ru-RU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6587" y="4368801"/>
            <a:ext cx="735087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*Блок, посвященный материально-техническому обеспечению Программы, обеспеченности методическими материалами и средствами обучения и воспитания, наполнен обобщенными требованиями  </a:t>
            </a:r>
            <a:r>
              <a:rPr lang="ru-RU" sz="1400" i="1" dirty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(«Рекомендации по формированию инфраструктуры дошкольных образовательных организаций и комплектации учебно-методических материалов в целях реализации образовательных программ дошкольного образования» (письмо </a:t>
            </a:r>
            <a:r>
              <a:rPr lang="ru-RU" sz="1400" i="1" dirty="0" err="1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Минпросвещения</a:t>
            </a:r>
            <a:r>
              <a:rPr lang="ru-RU" sz="1400" i="1" dirty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 России ТВ-413-03 от 13.02.2023)</a:t>
            </a:r>
            <a:endParaRPr lang="ru-RU" sz="14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21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2">
            <a:extLst>
              <a:ext uri="{FF2B5EF4-FFF2-40B4-BE49-F238E27FC236}">
                <a16:creationId xmlns:a16="http://schemas.microsoft.com/office/drawing/2014/main" xmlns="" id="{7416F264-8FF2-461E-9A37-BCD74EBDFCD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2176" y="0"/>
            <a:ext cx="11299824" cy="6858000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71246549"/>
              </p:ext>
            </p:extLst>
          </p:nvPr>
        </p:nvGraphicFramePr>
        <p:xfrm>
          <a:off x="1811188" y="339006"/>
          <a:ext cx="8741664" cy="6315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0441414"/>
              </p:ext>
            </p:extLst>
          </p:nvPr>
        </p:nvGraphicFramePr>
        <p:xfrm>
          <a:off x="1387856" y="821267"/>
          <a:ext cx="8687477" cy="5471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91FE41AD-8DD7-4706-8A05-40E9AECBF63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089" y="128360"/>
            <a:ext cx="2239508" cy="24440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03175" y="1236618"/>
            <a:ext cx="1774090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3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ject 2">
            <a:extLst>
              <a:ext uri="{FF2B5EF4-FFF2-40B4-BE49-F238E27FC236}">
                <a16:creationId xmlns:a16="http://schemas.microsoft.com/office/drawing/2014/main" xmlns="" id="{7416F264-8FF2-461E-9A37-BCD74EBDFCD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2176" y="0"/>
            <a:ext cx="11299824" cy="685800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B8ED916-76CA-48F9-B12C-8C4DE5A9757C}"/>
              </a:ext>
            </a:extLst>
          </p:cNvPr>
          <p:cNvSpPr txBox="1">
            <a:spLocks/>
          </p:cNvSpPr>
          <p:nvPr/>
        </p:nvSpPr>
        <p:spPr>
          <a:xfrm>
            <a:off x="213161" y="1755576"/>
            <a:ext cx="9309861" cy="3608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0AA33902-83EE-43E5-81E4-9CE281CFF68B}"/>
              </a:ext>
            </a:extLst>
          </p:cNvPr>
          <p:cNvSpPr txBox="1">
            <a:spLocks/>
          </p:cNvSpPr>
          <p:nvPr/>
        </p:nvSpPr>
        <p:spPr>
          <a:xfrm>
            <a:off x="128098" y="128360"/>
            <a:ext cx="10515188" cy="7228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02664" y="15037"/>
            <a:ext cx="833766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000" b="1" dirty="0" smtClean="0">
              <a:solidFill>
                <a:srgbClr val="C00000"/>
              </a:solidFill>
            </a:endParaRPr>
          </a:p>
          <a:p>
            <a:pPr lvl="0" algn="ctr"/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Познавательное </a:t>
            </a:r>
            <a:r>
              <a:rPr lang="ru-RU" sz="2000" b="1" dirty="0" smtClean="0">
                <a:solidFill>
                  <a:srgbClr val="C00000"/>
                </a:solidFill>
              </a:rPr>
              <a:t>развитие</a:t>
            </a:r>
            <a:endParaRPr lang="ru-RU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0" algn="ctr"/>
            <a:endParaRPr lang="ru-RU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0"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Направления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деятельности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373506826"/>
              </p:ext>
            </p:extLst>
          </p:nvPr>
        </p:nvGraphicFramePr>
        <p:xfrm>
          <a:off x="1939583" y="1061477"/>
          <a:ext cx="9205010" cy="5775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91FE41AD-8DD7-4706-8A05-40E9AECBF6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646" y="128360"/>
            <a:ext cx="2239508" cy="24440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03175" y="1236618"/>
            <a:ext cx="1774090" cy="2194750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1726358" y="1417912"/>
            <a:ext cx="765064" cy="764458"/>
          </a:xfrm>
          <a:prstGeom prst="ellipse">
            <a:avLst/>
          </a:prstGeom>
          <a:solidFill>
            <a:srgbClr val="CEB46D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647725" y="3046771"/>
            <a:ext cx="765064" cy="764458"/>
          </a:xfrm>
          <a:prstGeom prst="ellipse">
            <a:avLst/>
          </a:prstGeom>
          <a:solidFill>
            <a:srgbClr val="CEB46D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647725" y="4311542"/>
            <a:ext cx="765064" cy="764458"/>
          </a:xfrm>
          <a:prstGeom prst="ellipse">
            <a:avLst/>
          </a:prstGeom>
          <a:solidFill>
            <a:srgbClr val="CEB46D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08890" y="3594406"/>
            <a:ext cx="7806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Математические представления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95146" y="4614335"/>
            <a:ext cx="7350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Окружающий мир</a:t>
            </a:r>
          </a:p>
          <a:p>
            <a:pPr lvl="0" algn="ctr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природа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605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ject 2">
            <a:extLst>
              <a:ext uri="{FF2B5EF4-FFF2-40B4-BE49-F238E27FC236}">
                <a16:creationId xmlns:a16="http://schemas.microsoft.com/office/drawing/2014/main" xmlns="" id="{7416F264-8FF2-461E-9A37-BCD74EBDFCD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2176" y="0"/>
            <a:ext cx="11299824" cy="685800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B8ED916-76CA-48F9-B12C-8C4DE5A9757C}"/>
              </a:ext>
            </a:extLst>
          </p:cNvPr>
          <p:cNvSpPr txBox="1">
            <a:spLocks/>
          </p:cNvSpPr>
          <p:nvPr/>
        </p:nvSpPr>
        <p:spPr>
          <a:xfrm>
            <a:off x="213161" y="1755576"/>
            <a:ext cx="9309861" cy="3608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0AA33902-83EE-43E5-81E4-9CE281CFF68B}"/>
              </a:ext>
            </a:extLst>
          </p:cNvPr>
          <p:cNvSpPr txBox="1">
            <a:spLocks/>
          </p:cNvSpPr>
          <p:nvPr/>
        </p:nvSpPr>
        <p:spPr>
          <a:xfrm>
            <a:off x="128098" y="128360"/>
            <a:ext cx="10515188" cy="7228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02664" y="15037"/>
            <a:ext cx="833766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000" b="1" dirty="0" smtClean="0">
              <a:solidFill>
                <a:srgbClr val="C00000"/>
              </a:solidFill>
            </a:endParaRPr>
          </a:p>
          <a:p>
            <a:pPr lvl="0" algn="ctr"/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Речевое развитие</a:t>
            </a:r>
            <a:endParaRPr lang="ru-RU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0" algn="ctr"/>
            <a:endParaRPr lang="ru-RU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0"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Направления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деятельности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509112774"/>
              </p:ext>
            </p:extLst>
          </p:nvPr>
        </p:nvGraphicFramePr>
        <p:xfrm>
          <a:off x="2070635" y="1082431"/>
          <a:ext cx="9205010" cy="5775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91FE41AD-8DD7-4706-8A05-40E9AECBF6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646" y="128360"/>
            <a:ext cx="2239508" cy="24440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03175" y="1236618"/>
            <a:ext cx="1774090" cy="2194750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1726358" y="1417912"/>
            <a:ext cx="765064" cy="764458"/>
          </a:xfrm>
          <a:prstGeom prst="ellipse">
            <a:avLst/>
          </a:prstGeom>
          <a:solidFill>
            <a:srgbClr val="CEB46D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647725" y="2664542"/>
            <a:ext cx="765064" cy="764458"/>
          </a:xfrm>
          <a:prstGeom prst="ellipse">
            <a:avLst/>
          </a:prstGeom>
          <a:solidFill>
            <a:srgbClr val="CEB46D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647725" y="3929313"/>
            <a:ext cx="765064" cy="764458"/>
          </a:xfrm>
          <a:prstGeom prst="ellipse">
            <a:avLst/>
          </a:prstGeom>
          <a:solidFill>
            <a:srgbClr val="CEB46D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08890" y="3074471"/>
            <a:ext cx="7806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развитие звуковой и интонационной культуры речи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34934" y="4208306"/>
            <a:ext cx="7350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развитие фонематического слуха; обогащение активного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и пассивного словарного запаса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002904" y="5315293"/>
            <a:ext cx="8222835" cy="1077247"/>
          </a:xfrm>
          <a:prstGeom prst="rect">
            <a:avLst/>
          </a:prstGeom>
          <a:solidFill>
            <a:srgbClr val="E1CD86">
              <a:alpha val="90000"/>
            </a:srgb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7" name="Группа 16"/>
          <p:cNvGrpSpPr/>
          <p:nvPr/>
        </p:nvGrpSpPr>
        <p:grpSpPr>
          <a:xfrm>
            <a:off x="2235289" y="5266551"/>
            <a:ext cx="7893553" cy="772032"/>
            <a:chOff x="91355" y="3613629"/>
            <a:chExt cx="7893553" cy="88155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91355" y="3613629"/>
              <a:ext cx="7893553" cy="88155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134389" y="3656663"/>
              <a:ext cx="7807485" cy="79548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3549" tIns="0" rIns="243549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 smtClean="0">
                <a:solidFill>
                  <a:schemeClr val="accent4">
                    <a:lumMod val="50000"/>
                  </a:schemeClr>
                </a:solidFill>
              </a:endParaRP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3630949" y="5484585"/>
            <a:ext cx="5102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формирование предпосылок к обучению грамоте</a:t>
            </a:r>
          </a:p>
        </p:txBody>
      </p:sp>
      <p:sp>
        <p:nvSpPr>
          <p:cNvPr id="20" name="Овал 19"/>
          <p:cNvSpPr/>
          <p:nvPr/>
        </p:nvSpPr>
        <p:spPr>
          <a:xfrm>
            <a:off x="1707682" y="5080814"/>
            <a:ext cx="765064" cy="764458"/>
          </a:xfrm>
          <a:prstGeom prst="ellipse">
            <a:avLst/>
          </a:prstGeom>
          <a:solidFill>
            <a:srgbClr val="CEB46D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98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ject 2">
            <a:extLst>
              <a:ext uri="{FF2B5EF4-FFF2-40B4-BE49-F238E27FC236}">
                <a16:creationId xmlns:a16="http://schemas.microsoft.com/office/drawing/2014/main" xmlns="" id="{7416F264-8FF2-461E-9A37-BCD74EBDFCD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2176" y="0"/>
            <a:ext cx="11299824" cy="685800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B8ED916-76CA-48F9-B12C-8C4DE5A9757C}"/>
              </a:ext>
            </a:extLst>
          </p:cNvPr>
          <p:cNvSpPr txBox="1">
            <a:spLocks/>
          </p:cNvSpPr>
          <p:nvPr/>
        </p:nvSpPr>
        <p:spPr>
          <a:xfrm>
            <a:off x="213161" y="1755576"/>
            <a:ext cx="9309861" cy="3608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0AA33902-83EE-43E5-81E4-9CE281CFF68B}"/>
              </a:ext>
            </a:extLst>
          </p:cNvPr>
          <p:cNvSpPr txBox="1">
            <a:spLocks/>
          </p:cNvSpPr>
          <p:nvPr/>
        </p:nvSpPr>
        <p:spPr>
          <a:xfrm>
            <a:off x="128098" y="128360"/>
            <a:ext cx="10515188" cy="7228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17531" y="-15741"/>
            <a:ext cx="833766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000" b="1" dirty="0" smtClean="0">
              <a:solidFill>
                <a:srgbClr val="C00000"/>
              </a:solidFill>
            </a:endParaRPr>
          </a:p>
          <a:p>
            <a:pPr lvl="0" algn="ctr"/>
            <a:r>
              <a:rPr lang="ru-RU" sz="2000" b="1" dirty="0">
                <a:solidFill>
                  <a:srgbClr val="C00000"/>
                </a:solidFill>
              </a:rPr>
              <a:t>Художественно-эстетическое </a:t>
            </a:r>
            <a:r>
              <a:rPr lang="ru-RU" sz="2000" b="1" dirty="0" smtClean="0">
                <a:solidFill>
                  <a:srgbClr val="C00000"/>
                </a:solidFill>
              </a:rPr>
              <a:t>развитие</a:t>
            </a:r>
          </a:p>
          <a:p>
            <a:pPr lvl="0"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Направления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деятельности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876622063"/>
              </p:ext>
            </p:extLst>
          </p:nvPr>
        </p:nvGraphicFramePr>
        <p:xfrm>
          <a:off x="1954057" y="946423"/>
          <a:ext cx="9205010" cy="5775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91FE41AD-8DD7-4706-8A05-40E9AECBF6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646" y="128360"/>
            <a:ext cx="2239508" cy="24440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03175" y="1236618"/>
            <a:ext cx="1774090" cy="2194750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1726358" y="1417912"/>
            <a:ext cx="765064" cy="764458"/>
          </a:xfrm>
          <a:prstGeom prst="ellipse">
            <a:avLst/>
          </a:prstGeom>
          <a:solidFill>
            <a:srgbClr val="CEB46D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647725" y="3046771"/>
            <a:ext cx="765064" cy="764458"/>
          </a:xfrm>
          <a:prstGeom prst="ellipse">
            <a:avLst/>
          </a:prstGeom>
          <a:solidFill>
            <a:srgbClr val="CEB46D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647725" y="4311542"/>
            <a:ext cx="765064" cy="764458"/>
          </a:xfrm>
          <a:prstGeom prst="ellipse">
            <a:avLst/>
          </a:prstGeom>
          <a:solidFill>
            <a:srgbClr val="CEB46D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08890" y="3594406"/>
            <a:ext cx="7806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освоение разнообразных средств художественной выразительности в различных видах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искусства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95146" y="4614335"/>
            <a:ext cx="7350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реализацию художественно-творческих способностей ребенка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в повседневной жизни и различных видах досуговой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деятельности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99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>
            <a:extLst>
              <a:ext uri="{FF2B5EF4-FFF2-40B4-BE49-F238E27FC236}">
                <a16:creationId xmlns:a16="http://schemas.microsoft.com/office/drawing/2014/main" xmlns="" id="{7416F264-8FF2-461E-9A37-BCD74EBDFCD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2176" y="0"/>
            <a:ext cx="1129982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133" y="-2878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+mn-lt"/>
              </a:rPr>
              <a:t>В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иды 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деятельности воспитанников согласно их возрасту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8409384"/>
              </p:ext>
            </p:extLst>
          </p:nvPr>
        </p:nvGraphicFramePr>
        <p:xfrm>
          <a:off x="680509" y="669742"/>
          <a:ext cx="9580034" cy="58728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900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900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3409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Ранний возраст ( 1 год – 3 года)</a:t>
                      </a:r>
                      <a:endParaRPr lang="ru-RU" sz="18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C1A4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Дошкольный возраст ( 3 года –  8 лет)</a:t>
                      </a:r>
                      <a:endParaRPr lang="ru-RU" sz="18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C1A45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642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Предметная деятельность</a:t>
                      </a:r>
                    </a:p>
                  </a:txBody>
                  <a:tcPr>
                    <a:solidFill>
                      <a:srgbClr val="ECE0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Игровая деятельность</a:t>
                      </a:r>
                    </a:p>
                  </a:txBody>
                  <a:tcPr>
                    <a:solidFill>
                      <a:srgbClr val="ECE0B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964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Экспериментирование с материалами и веществами.</a:t>
                      </a:r>
                    </a:p>
                  </a:txBody>
                  <a:tcPr>
                    <a:solidFill>
                      <a:srgbClr val="ECE0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Речевая деятельность</a:t>
                      </a:r>
                    </a:p>
                    <a:p>
                      <a:pPr algn="ctr"/>
                      <a:endParaRPr lang="ru-RU" sz="1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CE0B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0979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Ситуативное – деловое общение со взрослыми и  эмоционально- практическое со сверстниками под руководством взрослого</a:t>
                      </a:r>
                    </a:p>
                  </a:txBody>
                  <a:tcPr>
                    <a:solidFill>
                      <a:srgbClr val="ECE0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Общение со взрослыми и  сверстниками</a:t>
                      </a:r>
                    </a:p>
                    <a:p>
                      <a:pPr algn="ctr"/>
                      <a:endParaRPr lang="ru-RU" sz="1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CE0B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246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Двигательная деятельность</a:t>
                      </a:r>
                      <a:endParaRPr lang="ru-RU" sz="1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CE0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Познавательно – исследовательская деятельность и экспериментирование</a:t>
                      </a:r>
                    </a:p>
                  </a:txBody>
                  <a:tcPr>
                    <a:solidFill>
                      <a:srgbClr val="ECE0B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964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Игровая деятельность</a:t>
                      </a:r>
                    </a:p>
                    <a:p>
                      <a:pPr algn="ctr"/>
                      <a:endParaRPr lang="ru-RU" sz="1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CE0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Изобразительная деятельность и конструирование</a:t>
                      </a:r>
                    </a:p>
                  </a:txBody>
                  <a:tcPr>
                    <a:solidFill>
                      <a:srgbClr val="ECE0B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423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Речевая деятельность</a:t>
                      </a:r>
                    </a:p>
                  </a:txBody>
                  <a:tcPr>
                    <a:solidFill>
                      <a:srgbClr val="ECE0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Двигательная деятельность</a:t>
                      </a:r>
                    </a:p>
                  </a:txBody>
                  <a:tcPr>
                    <a:solidFill>
                      <a:srgbClr val="ECE0B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5964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Изобразительная деятельность и конструирование</a:t>
                      </a:r>
                    </a:p>
                  </a:txBody>
                  <a:tcPr>
                    <a:solidFill>
                      <a:srgbClr val="ECE0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Элементарная трудовая деятельность</a:t>
                      </a:r>
                      <a:endParaRPr lang="ru-RU" sz="1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CE0B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79948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Самообслуживание и элементарные трудовые действия</a:t>
                      </a:r>
                    </a:p>
                  </a:txBody>
                  <a:tcPr>
                    <a:solidFill>
                      <a:srgbClr val="ECE0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Музыкальная деятельность</a:t>
                      </a:r>
                    </a:p>
                    <a:p>
                      <a:pPr algn="ctr"/>
                      <a:endParaRPr lang="ru-RU" sz="1800" dirty="0" smtClean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sz="1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CE0B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423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Музыкальная деятельность</a:t>
                      </a:r>
                    </a:p>
                  </a:txBody>
                  <a:tcPr>
                    <a:solidFill>
                      <a:srgbClr val="ECE0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CE0B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91FE41AD-8DD7-4706-8A05-40E9AECBF6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446" y="128360"/>
            <a:ext cx="2239508" cy="24440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4908" y="1234250"/>
            <a:ext cx="1774090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1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ject 2">
            <a:extLst>
              <a:ext uri="{FF2B5EF4-FFF2-40B4-BE49-F238E27FC236}">
                <a16:creationId xmlns:a16="http://schemas.microsoft.com/office/drawing/2014/main" xmlns="" id="{7416F264-8FF2-461E-9A37-BCD74EBDFCD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2176" y="-15741"/>
            <a:ext cx="11299824" cy="685800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B8ED916-76CA-48F9-B12C-8C4DE5A9757C}"/>
              </a:ext>
            </a:extLst>
          </p:cNvPr>
          <p:cNvSpPr txBox="1">
            <a:spLocks/>
          </p:cNvSpPr>
          <p:nvPr/>
        </p:nvSpPr>
        <p:spPr>
          <a:xfrm>
            <a:off x="213161" y="1755576"/>
            <a:ext cx="9309861" cy="3608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0AA33902-83EE-43E5-81E4-9CE281CFF68B}"/>
              </a:ext>
            </a:extLst>
          </p:cNvPr>
          <p:cNvSpPr txBox="1">
            <a:spLocks/>
          </p:cNvSpPr>
          <p:nvPr/>
        </p:nvSpPr>
        <p:spPr>
          <a:xfrm>
            <a:off x="128098" y="128360"/>
            <a:ext cx="10515188" cy="7228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17531" y="-15741"/>
            <a:ext cx="833766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000" b="1" dirty="0" smtClean="0">
              <a:solidFill>
                <a:srgbClr val="C00000"/>
              </a:solidFill>
            </a:endParaRPr>
          </a:p>
          <a:p>
            <a:pPr lvl="0" algn="ctr"/>
            <a:r>
              <a:rPr lang="ru-RU" sz="2000" b="1" dirty="0" smtClean="0">
                <a:solidFill>
                  <a:srgbClr val="C00000"/>
                </a:solidFill>
              </a:rPr>
              <a:t>Развивающая предметно-пространственная среда</a:t>
            </a:r>
            <a:r>
              <a:rPr lang="ru-RU" sz="2000" b="1" dirty="0">
                <a:solidFill>
                  <a:srgbClr val="C00000"/>
                </a:solidFill>
              </a:rPr>
              <a:t/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д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ве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составляющие инфраструктуры </a:t>
            </a:r>
            <a:endParaRPr lang="ru-RU" sz="20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0"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дошкольной образовательной организации</a:t>
            </a: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166481867"/>
              </p:ext>
            </p:extLst>
          </p:nvPr>
        </p:nvGraphicFramePr>
        <p:xfrm>
          <a:off x="1954057" y="946423"/>
          <a:ext cx="9205010" cy="5775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91FE41AD-8DD7-4706-8A05-40E9AECBF6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646" y="128360"/>
            <a:ext cx="2239508" cy="24440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03175" y="1236618"/>
            <a:ext cx="1774090" cy="2194750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1726358" y="2190185"/>
            <a:ext cx="765064" cy="764458"/>
          </a:xfrm>
          <a:prstGeom prst="ellipse">
            <a:avLst/>
          </a:prstGeom>
          <a:solidFill>
            <a:srgbClr val="CEB46D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647725" y="4147514"/>
            <a:ext cx="765064" cy="764458"/>
          </a:xfrm>
          <a:prstGeom prst="ellipse">
            <a:avLst/>
          </a:prstGeom>
          <a:solidFill>
            <a:srgbClr val="CEB46D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08890" y="4529743"/>
            <a:ext cx="7806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вариативная: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решение задач с учетом социокультурных, региональных особенностей ДОО, особенностей организации ДО того или иного субъекта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300173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>
            <a:extLst>
              <a:ext uri="{FF2B5EF4-FFF2-40B4-BE49-F238E27FC236}">
                <a16:creationId xmlns:a16="http://schemas.microsoft.com/office/drawing/2014/main" xmlns="" id="{7416F264-8FF2-461E-9A37-BCD74EBDFCD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2176" y="-15741"/>
            <a:ext cx="11299824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867" y="141960"/>
            <a:ext cx="8492066" cy="6328025"/>
          </a:xfrm>
          <a:prstGeom prst="rect">
            <a:avLst/>
          </a:prstGeom>
        </p:spPr>
      </p:pic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91FE41AD-8DD7-4706-8A05-40E9AECBF6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646" y="128360"/>
            <a:ext cx="2239508" cy="24440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3175" y="1236618"/>
            <a:ext cx="1774090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489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>
            <a:extLst>
              <a:ext uri="{FF2B5EF4-FFF2-40B4-BE49-F238E27FC236}">
                <a16:creationId xmlns:a16="http://schemas.microsoft.com/office/drawing/2014/main" xmlns="" id="{0E030451-2D41-4F61-AF77-00C0F8C1D70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6731" y="6048375"/>
            <a:ext cx="6096007" cy="809626"/>
          </a:xfrm>
          <a:prstGeom prst="rect">
            <a:avLst/>
          </a:prstGeom>
        </p:spPr>
      </p:pic>
      <p:pic>
        <p:nvPicPr>
          <p:cNvPr id="10" name="object 2">
            <a:extLst>
              <a:ext uri="{FF2B5EF4-FFF2-40B4-BE49-F238E27FC236}">
                <a16:creationId xmlns:a16="http://schemas.microsoft.com/office/drawing/2014/main" xmlns="" id="{1B2B1653-7EA0-47C2-80C2-0E18B6B2A46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 flipH="1">
            <a:off x="6090856" y="6048374"/>
            <a:ext cx="6096007" cy="809626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1A6434EA-04CC-45BC-B57C-CD4CA67202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5" y="205362"/>
            <a:ext cx="4477667" cy="488663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84143" y="2817554"/>
            <a:ext cx="765466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6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40404"/>
              </a:clrFrom>
              <a:clrTo>
                <a:srgbClr val="04040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680" y="1954841"/>
            <a:ext cx="2829463" cy="377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7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>
            <a:extLst>
              <a:ext uri="{FF2B5EF4-FFF2-40B4-BE49-F238E27FC236}">
                <a16:creationId xmlns:a16="http://schemas.microsoft.com/office/drawing/2014/main" xmlns="" id="{0E030451-2D41-4F61-AF77-00C0F8C1D70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6731" y="6048375"/>
            <a:ext cx="6096007" cy="809626"/>
          </a:xfrm>
          <a:prstGeom prst="rect">
            <a:avLst/>
          </a:prstGeom>
        </p:spPr>
      </p:pic>
      <p:pic>
        <p:nvPicPr>
          <p:cNvPr id="9" name="object 2">
            <a:extLst>
              <a:ext uri="{FF2B5EF4-FFF2-40B4-BE49-F238E27FC236}">
                <a16:creationId xmlns:a16="http://schemas.microsoft.com/office/drawing/2014/main" xmlns="" id="{7416F264-8FF2-461E-9A37-BCD74EBDFCD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5350" y="0"/>
            <a:ext cx="11299824" cy="6858000"/>
          </a:xfrm>
          <a:prstGeom prst="rect">
            <a:avLst/>
          </a:prstGeom>
        </p:spPr>
      </p:pic>
      <p:pic>
        <p:nvPicPr>
          <p:cNvPr id="10" name="object 2">
            <a:extLst>
              <a:ext uri="{FF2B5EF4-FFF2-40B4-BE49-F238E27FC236}">
                <a16:creationId xmlns:a16="http://schemas.microsoft.com/office/drawing/2014/main" xmlns="" id="{1B2B1653-7EA0-47C2-80C2-0E18B6B2A46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 flipH="1">
            <a:off x="6090856" y="6048374"/>
            <a:ext cx="6096007" cy="8096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F1ED91-94DE-4F1D-9BC9-BA09A29BE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1826" y="66071"/>
            <a:ext cx="6549219" cy="809627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005D9B"/>
                </a:solidFill>
                <a:latin typeface="Trebuchet MS" panose="020B0603020202020204" pitchFamily="34" charset="0"/>
              </a:rPr>
              <a:t>Августовское совещание работников образования Октябрьского района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89D92818-0A4B-4D80-A445-A294897AB36B}"/>
              </a:ext>
            </a:extLst>
          </p:cNvPr>
          <p:cNvSpPr txBox="1">
            <a:spLocks/>
          </p:cNvSpPr>
          <p:nvPr/>
        </p:nvSpPr>
        <p:spPr>
          <a:xfrm>
            <a:off x="4063148" y="4928636"/>
            <a:ext cx="5972961" cy="9395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rgbClr val="005D9B"/>
                </a:solidFill>
                <a:latin typeface="Trebuchet MS" panose="020B0603020202020204" pitchFamily="34" charset="0"/>
              </a:rPr>
              <a:t>Новицкая Ольга Валерьевна</a:t>
            </a:r>
            <a:r>
              <a:rPr lang="ru-RU" sz="2000" dirty="0">
                <a:solidFill>
                  <a:srgbClr val="005D9B"/>
                </a:solidFill>
                <a:latin typeface="Trebuchet MS" panose="020B0603020202020204" pitchFamily="34" charset="0"/>
              </a:rPr>
              <a:t>, </a:t>
            </a:r>
          </a:p>
          <a:p>
            <a:pPr algn="l"/>
            <a:endParaRPr lang="ru-RU" sz="2000" dirty="0">
              <a:solidFill>
                <a:srgbClr val="005D9B"/>
              </a:solidFill>
              <a:latin typeface="Trebuchet MS" panose="020B0603020202020204" pitchFamily="34" charset="0"/>
            </a:endParaRPr>
          </a:p>
          <a:p>
            <a:pPr algn="l"/>
            <a:r>
              <a:rPr lang="ru-RU" sz="2000" dirty="0">
                <a:solidFill>
                  <a:srgbClr val="005D9B"/>
                </a:solidFill>
                <a:latin typeface="Trebuchet MS" panose="020B0603020202020204" pitchFamily="34" charset="0"/>
              </a:rPr>
              <a:t>Старший воспитатель Муниципальное бюджетное дошкольное образовательное учреждение</a:t>
            </a:r>
          </a:p>
          <a:p>
            <a:pPr algn="l"/>
            <a:r>
              <a:rPr lang="ru-RU" sz="2000" dirty="0">
                <a:solidFill>
                  <a:srgbClr val="005D9B"/>
                </a:solidFill>
                <a:latin typeface="Trebuchet MS" panose="020B0603020202020204" pitchFamily="34" charset="0"/>
              </a:rPr>
              <a:t>«Детский сад общеразвивающего вида «Аленький цветочек»</a:t>
            </a:r>
          </a:p>
        </p:txBody>
      </p:sp>
      <p:pic>
        <p:nvPicPr>
          <p:cNvPr id="20" name="Рисунок 1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1A6434EA-04CC-45BC-B57C-CD4CA67202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5" y="205362"/>
            <a:ext cx="4477667" cy="4886634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2215841" y="2724526"/>
            <a:ext cx="2075935" cy="194413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4913" y="1718713"/>
            <a:ext cx="992265" cy="998634"/>
          </a:xfrm>
          <a:prstGeom prst="rect">
            <a:avLst/>
          </a:prstGeom>
          <a:noFill/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40F1ED91-94DE-4F1D-9BC9-BA09A29BE763}"/>
              </a:ext>
            </a:extLst>
          </p:cNvPr>
          <p:cNvSpPr txBox="1">
            <a:spLocks/>
          </p:cNvSpPr>
          <p:nvPr/>
        </p:nvSpPr>
        <p:spPr>
          <a:xfrm>
            <a:off x="3668803" y="4151487"/>
            <a:ext cx="8921310" cy="8096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rgbClr val="005D9B"/>
              </a:solidFill>
              <a:latin typeface="Trebuchet MS" panose="020B0603020202020204" pitchFamily="34" charset="0"/>
            </a:endParaRPr>
          </a:p>
          <a:p>
            <a:endParaRPr lang="ru-RU" sz="2800" b="1" dirty="0">
              <a:solidFill>
                <a:srgbClr val="005D9B"/>
              </a:solidFill>
              <a:latin typeface="Trebuchet MS" panose="020B0603020202020204" pitchFamily="34" charset="0"/>
            </a:endParaRPr>
          </a:p>
          <a:p>
            <a:endParaRPr lang="ru-RU" sz="2800" b="1" dirty="0">
              <a:solidFill>
                <a:srgbClr val="005D9B"/>
              </a:solidFill>
              <a:latin typeface="Trebuchet MS" panose="020B0603020202020204" pitchFamily="34" charset="0"/>
            </a:endParaRPr>
          </a:p>
          <a:p>
            <a:endParaRPr lang="ru-RU" sz="2800" b="1" dirty="0">
              <a:solidFill>
                <a:srgbClr val="005D9B"/>
              </a:solidFill>
              <a:latin typeface="Trebuchet MS" panose="020B0603020202020204" pitchFamily="34" charset="0"/>
            </a:endParaRPr>
          </a:p>
          <a:p>
            <a:endParaRPr lang="ru-RU" sz="2800" b="1" dirty="0">
              <a:solidFill>
                <a:srgbClr val="005D9B"/>
              </a:solidFill>
              <a:latin typeface="Trebuchet MS" panose="020B0603020202020204" pitchFamily="34" charset="0"/>
            </a:endParaRPr>
          </a:p>
          <a:p>
            <a:endParaRPr lang="ru-RU" sz="2800" b="1" dirty="0">
              <a:solidFill>
                <a:srgbClr val="005D9B"/>
              </a:solidFill>
              <a:latin typeface="Trebuchet MS" panose="020B0603020202020204" pitchFamily="34" charset="0"/>
            </a:endParaRPr>
          </a:p>
          <a:p>
            <a:r>
              <a:rPr lang="ru-RU" sz="2800" b="1" dirty="0">
                <a:solidFill>
                  <a:srgbClr val="005D9B"/>
                </a:solidFill>
                <a:latin typeface="Trebuchet MS" panose="020B0603020202020204" pitchFamily="34" charset="0"/>
              </a:rPr>
              <a:t>Федеральная образовательная программа дошкольного образования </a:t>
            </a:r>
            <a:r>
              <a:rPr lang="ru-RU" sz="2800" b="1">
                <a:solidFill>
                  <a:srgbClr val="005D9B"/>
                </a:solidFill>
                <a:latin typeface="Trebuchet MS" panose="020B0603020202020204" pitchFamily="34" charset="0"/>
              </a:rPr>
              <a:t/>
            </a:r>
            <a:br>
              <a:rPr lang="ru-RU" sz="2800" b="1">
                <a:solidFill>
                  <a:srgbClr val="005D9B"/>
                </a:solidFill>
                <a:latin typeface="Trebuchet MS" panose="020B0603020202020204" pitchFamily="34" charset="0"/>
              </a:rPr>
            </a:br>
            <a:r>
              <a:rPr lang="ru-RU" sz="2800" b="1">
                <a:solidFill>
                  <a:srgbClr val="005D9B"/>
                </a:solidFill>
                <a:latin typeface="Trebuchet MS" panose="020B0603020202020204" pitchFamily="34" charset="0"/>
              </a:rPr>
              <a:t>Обзор </a:t>
            </a:r>
            <a:r>
              <a:rPr lang="ru-RU" sz="2800" b="1" dirty="0">
                <a:solidFill>
                  <a:srgbClr val="005D9B"/>
                </a:solidFill>
                <a:latin typeface="Trebuchet MS" panose="020B0603020202020204" pitchFamily="34" charset="0"/>
              </a:rPr>
              <a:t>основных изменений</a:t>
            </a:r>
          </a:p>
          <a:p>
            <a:endParaRPr lang="ru-RU" sz="2800" b="1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036" y="1730466"/>
            <a:ext cx="831490" cy="102023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891" y="1675228"/>
            <a:ext cx="985556" cy="93663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EC2FBFF-CC94-36C2-F05B-E868BEF8FC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055" y="2816557"/>
            <a:ext cx="1710093" cy="176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7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>
            <a:extLst>
              <a:ext uri="{FF2B5EF4-FFF2-40B4-BE49-F238E27FC236}">
                <a16:creationId xmlns:a16="http://schemas.microsoft.com/office/drawing/2014/main" xmlns="" id="{0E030451-2D41-4F61-AF77-00C0F8C1D70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6731" y="6048375"/>
            <a:ext cx="6096007" cy="809626"/>
          </a:xfrm>
          <a:prstGeom prst="rect">
            <a:avLst/>
          </a:prstGeom>
        </p:spPr>
      </p:pic>
      <p:pic>
        <p:nvPicPr>
          <p:cNvPr id="9" name="object 2">
            <a:extLst>
              <a:ext uri="{FF2B5EF4-FFF2-40B4-BE49-F238E27FC236}">
                <a16:creationId xmlns:a16="http://schemas.microsoft.com/office/drawing/2014/main" xmlns="" id="{7416F264-8FF2-461E-9A37-BCD74EBDFCD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5350" y="0"/>
            <a:ext cx="11299824" cy="6858000"/>
          </a:xfrm>
          <a:prstGeom prst="rect">
            <a:avLst/>
          </a:prstGeom>
        </p:spPr>
      </p:pic>
      <p:pic>
        <p:nvPicPr>
          <p:cNvPr id="10" name="object 2">
            <a:extLst>
              <a:ext uri="{FF2B5EF4-FFF2-40B4-BE49-F238E27FC236}">
                <a16:creationId xmlns:a16="http://schemas.microsoft.com/office/drawing/2014/main" xmlns="" id="{1B2B1653-7EA0-47C2-80C2-0E18B6B2A46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 flipH="1">
            <a:off x="6090856" y="6048374"/>
            <a:ext cx="6096007" cy="809626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89D92818-0A4B-4D80-A445-A294897AB36B}"/>
              </a:ext>
            </a:extLst>
          </p:cNvPr>
          <p:cNvSpPr txBox="1">
            <a:spLocks/>
          </p:cNvSpPr>
          <p:nvPr/>
        </p:nvSpPr>
        <p:spPr>
          <a:xfrm>
            <a:off x="4063148" y="4928636"/>
            <a:ext cx="5972961" cy="9395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40F1ED91-94DE-4F1D-9BC9-BA09A29BE763}"/>
              </a:ext>
            </a:extLst>
          </p:cNvPr>
          <p:cNvSpPr txBox="1">
            <a:spLocks/>
          </p:cNvSpPr>
          <p:nvPr/>
        </p:nvSpPr>
        <p:spPr>
          <a:xfrm>
            <a:off x="3668803" y="4151487"/>
            <a:ext cx="8921310" cy="8096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rgbClr val="005D9B"/>
              </a:solidFill>
              <a:latin typeface="Trebuchet MS" panose="020B0603020202020204" pitchFamily="34" charset="0"/>
            </a:endParaRPr>
          </a:p>
          <a:p>
            <a:endParaRPr lang="ru-RU" sz="2800" b="1" dirty="0">
              <a:solidFill>
                <a:srgbClr val="005D9B"/>
              </a:solidFill>
              <a:latin typeface="Trebuchet MS" panose="020B0603020202020204" pitchFamily="34" charset="0"/>
            </a:endParaRPr>
          </a:p>
          <a:p>
            <a:endParaRPr lang="ru-RU" sz="2800" b="1" dirty="0">
              <a:solidFill>
                <a:srgbClr val="005D9B"/>
              </a:solidFill>
              <a:latin typeface="Trebuchet MS" panose="020B0603020202020204" pitchFamily="34" charset="0"/>
            </a:endParaRPr>
          </a:p>
          <a:p>
            <a:endParaRPr lang="ru-RU" sz="2800" b="1" dirty="0">
              <a:solidFill>
                <a:srgbClr val="005D9B"/>
              </a:solidFill>
              <a:latin typeface="Trebuchet MS" panose="020B0603020202020204" pitchFamily="34" charset="0"/>
            </a:endParaRPr>
          </a:p>
          <a:p>
            <a:endParaRPr lang="ru-RU" sz="2800" b="1" dirty="0">
              <a:solidFill>
                <a:srgbClr val="005D9B"/>
              </a:solidFill>
              <a:latin typeface="Trebuchet MS" panose="020B0603020202020204" pitchFamily="34" charset="0"/>
            </a:endParaRPr>
          </a:p>
          <a:p>
            <a:endParaRPr lang="ru-RU" sz="2800" b="1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pic>
        <p:nvPicPr>
          <p:cNvPr id="16" name="Рисунок 1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91FE41AD-8DD7-4706-8A05-40E9AECBF6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306" y="223610"/>
            <a:ext cx="1984385" cy="216562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EC2FBFF-CC94-36C2-F05B-E868BEF8FC9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262" y="1159380"/>
            <a:ext cx="1194939" cy="122985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82333" y="150968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Причины появления Федеральной образовательной программы дошкольного образования</a:t>
            </a:r>
            <a:endParaRPr lang="ru-RU" sz="12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1115218" y="1094276"/>
            <a:ext cx="8583287" cy="1777357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1039019" y="3727069"/>
            <a:ext cx="8583287" cy="2044013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457200">
              <a:spcBef>
                <a:spcPts val="1000"/>
              </a:spcBef>
              <a:buClr>
                <a:srgbClr val="F0A22E"/>
              </a:buClr>
              <a:buSzPct val="80000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</a:t>
            </a:r>
            <a:r>
              <a:rPr lang="ru-RU" b="1" u="sng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Цели:</a:t>
            </a:r>
            <a:r>
              <a:rPr lang="ru-RU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285750" lvl="0" indent="-285750" algn="just" defTabSz="457200">
              <a:spcBef>
                <a:spcPts val="1000"/>
              </a:spcBef>
              <a:buClr>
                <a:srgbClr val="F0A22E"/>
              </a:buClr>
              <a:buSzPct val="80000"/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сохранить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и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укрепить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традиционных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ценностей</a:t>
            </a:r>
            <a:endParaRPr lang="ru-RU" dirty="0" smtClean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 defTabSz="457200">
              <a:spcBef>
                <a:spcPts val="1000"/>
              </a:spcBef>
              <a:buClr>
                <a:srgbClr val="F0A22E"/>
              </a:buClr>
              <a:buSzPct val="80000"/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пересечение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распространения деструктивной идеологии реформы в области образования и воспитания,  культуры, науки, средств массовой информации и массовой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коммуникации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781672" y="777151"/>
            <a:ext cx="765064" cy="764458"/>
          </a:xfrm>
          <a:prstGeom prst="ellipse">
            <a:avLst/>
          </a:prstGeom>
          <a:solidFill>
            <a:srgbClr val="CEB46D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724290" y="3338265"/>
            <a:ext cx="781855" cy="777607"/>
          </a:xfrm>
          <a:prstGeom prst="ellipse">
            <a:avLst/>
          </a:prstGeom>
          <a:solidFill>
            <a:srgbClr val="CEB46D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ln>
                <a:solidFill>
                  <a:srgbClr val="6B252B"/>
                </a:solidFill>
              </a:ln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673357" y="987346"/>
            <a:ext cx="77598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Указ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Президента РФ от 9 ноября 2022г. № 809 «Об утверждении Основ государственной политики по сохранению, укреплению традиционных российских  духовно- нравственных ценностей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»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ru-RU" dirty="0">
                <a:solidFill>
                  <a:srgbClr val="C00000"/>
                </a:solidFill>
              </a:rPr>
              <a:t>Ситуация в России и в мире оценивается как требующая принятия неотложных мер по защите традиционных ценностей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65429" y="2871633"/>
            <a:ext cx="459531" cy="85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1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B8ED916-76CA-48F9-B12C-8C4DE5A9757C}"/>
              </a:ext>
            </a:extLst>
          </p:cNvPr>
          <p:cNvSpPr txBox="1">
            <a:spLocks/>
          </p:cNvSpPr>
          <p:nvPr/>
        </p:nvSpPr>
        <p:spPr>
          <a:xfrm>
            <a:off x="213161" y="1755576"/>
            <a:ext cx="9309861" cy="3608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0AA33902-83EE-43E5-81E4-9CE281CFF68B}"/>
              </a:ext>
            </a:extLst>
          </p:cNvPr>
          <p:cNvSpPr txBox="1">
            <a:spLocks/>
          </p:cNvSpPr>
          <p:nvPr/>
        </p:nvSpPr>
        <p:spPr>
          <a:xfrm>
            <a:off x="128098" y="128360"/>
            <a:ext cx="6802091" cy="4198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0923372" y="1334039"/>
            <a:ext cx="856735" cy="883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62757" y="1334039"/>
            <a:ext cx="69045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170381700"/>
              </p:ext>
            </p:extLst>
          </p:nvPr>
        </p:nvGraphicFramePr>
        <p:xfrm>
          <a:off x="929124" y="897465"/>
          <a:ext cx="10106969" cy="5576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91FE41AD-8DD7-4706-8A05-40E9AECBF6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901" y="40077"/>
            <a:ext cx="1984385" cy="216562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24581" y="1039466"/>
            <a:ext cx="1203705" cy="1235475"/>
          </a:xfrm>
          <a:prstGeom prst="ellipse">
            <a:avLst/>
          </a:prstGeom>
          <a:ln w="28575" cap="rnd">
            <a:solidFill>
              <a:schemeClr val="accent4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2991165" y="1657901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93375" y="272534"/>
            <a:ext cx="62124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Функции Федеральной образовательной программы </a:t>
            </a:r>
          </a:p>
        </p:txBody>
      </p:sp>
    </p:spTree>
    <p:extLst>
      <p:ext uri="{BB962C8B-B14F-4D97-AF65-F5344CB8AC3E}">
        <p14:creationId xmlns:p14="http://schemas.microsoft.com/office/powerpoint/2010/main" val="428457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ject 2">
            <a:extLst>
              <a:ext uri="{FF2B5EF4-FFF2-40B4-BE49-F238E27FC236}">
                <a16:creationId xmlns:a16="http://schemas.microsoft.com/office/drawing/2014/main" xmlns="" id="{7416F264-8FF2-461E-9A37-BCD74EBDFCD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5350" y="0"/>
            <a:ext cx="11299824" cy="6858000"/>
          </a:xfrm>
          <a:prstGeom prst="rect">
            <a:avLst/>
          </a:prstGeom>
        </p:spPr>
      </p:pic>
      <p:pic>
        <p:nvPicPr>
          <p:cNvPr id="5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D749A45E-4128-4C09-B161-095E5E3AF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73" y="182879"/>
            <a:ext cx="11992127" cy="870858"/>
          </a:xfr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6497948B-4829-4741-9BA2-C3BD2E589136}"/>
              </a:ext>
            </a:extLst>
          </p:cNvPr>
          <p:cNvSpPr txBox="1">
            <a:spLocks/>
          </p:cNvSpPr>
          <p:nvPr/>
        </p:nvSpPr>
        <p:spPr>
          <a:xfrm>
            <a:off x="654976" y="1277632"/>
            <a:ext cx="8133041" cy="12996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71D603F6-132F-4A62-AEF1-90F8D311AB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306" y="223610"/>
            <a:ext cx="1984385" cy="2165629"/>
          </a:xfrm>
          <a:prstGeom prst="rect">
            <a:avLst/>
          </a:prstGeom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xmlns="" id="{2B317DA0-CB59-427C-8467-91C575CFC726}"/>
              </a:ext>
            </a:extLst>
          </p:cNvPr>
          <p:cNvSpPr txBox="1">
            <a:spLocks/>
          </p:cNvSpPr>
          <p:nvPr/>
        </p:nvSpPr>
        <p:spPr>
          <a:xfrm>
            <a:off x="199873" y="651732"/>
            <a:ext cx="8778715" cy="7228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0923372" y="1334039"/>
            <a:ext cx="856735" cy="883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31072" y="406852"/>
            <a:ext cx="90520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Ключевые изменения в основной образовательной программе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118119981"/>
              </p:ext>
            </p:extLst>
          </p:nvPr>
        </p:nvGraphicFramePr>
        <p:xfrm>
          <a:off x="199873" y="1053738"/>
          <a:ext cx="9960127" cy="5804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34934" y="1184614"/>
            <a:ext cx="1774090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6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D749A45E-4128-4C09-B161-095E5E3AF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968"/>
            <a:ext cx="12192000" cy="1396282"/>
          </a:xfr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6497948B-4829-4741-9BA2-C3BD2E589136}"/>
              </a:ext>
            </a:extLst>
          </p:cNvPr>
          <p:cNvSpPr txBox="1">
            <a:spLocks/>
          </p:cNvSpPr>
          <p:nvPr/>
        </p:nvSpPr>
        <p:spPr>
          <a:xfrm>
            <a:off x="654976" y="1277632"/>
            <a:ext cx="8133041" cy="12996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71D603F6-132F-4A62-AEF1-90F8D311AB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306" y="223610"/>
            <a:ext cx="1984385" cy="2165629"/>
          </a:xfrm>
          <a:prstGeom prst="rect">
            <a:avLst/>
          </a:prstGeom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xmlns="" id="{2B317DA0-CB59-427C-8467-91C575CFC726}"/>
              </a:ext>
            </a:extLst>
          </p:cNvPr>
          <p:cNvSpPr txBox="1">
            <a:spLocks/>
          </p:cNvSpPr>
          <p:nvPr/>
        </p:nvSpPr>
        <p:spPr>
          <a:xfrm>
            <a:off x="171298" y="581835"/>
            <a:ext cx="9487052" cy="7228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0923372" y="1334039"/>
            <a:ext cx="856735" cy="883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" y="378127"/>
            <a:ext cx="105345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ПРИКАЗ МИНИСТЕРСТВА ПРОСВЕЩЕНИЯ РОССИЙСКОЙ ФЕДЕРАЦИИ ОТ 08.11.2022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 № 955  «О ВНЕСЕНИИ ИЗМЕНЕНИЙ В НЕКОТОРЫЕ ПРИКАЗЫ МИНИСТЕРСТВА ОБРАЗОВАНИЯ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И НАУКИ РОССИЙСКОЙ ФЕДЕРАЦИИ И МИНИСТЕРСТВА ПРОСВЕЩЕНИЯ РОССИЙСКОЙ ФЕДЕРАЦИИ, </a:t>
            </a:r>
          </a:p>
          <a:p>
            <a:pPr algn="ctr"/>
            <a:r>
              <a:rPr lang="ru-RU" dirty="0">
                <a:solidFill>
                  <a:srgbClr val="C00000"/>
                </a:solidFill>
              </a:rPr>
              <a:t>КАСАЮЩИЕСЯ ФГОС ОБЩЕГО ОБРАЗОВАНИЯ И ОБРАЗОВАНИЯ ОБУЧАЮЩИХСЯ С ОВЗ и </a:t>
            </a:r>
            <a:r>
              <a:rPr lang="ru-RU" dirty="0" smtClean="0">
                <a:solidFill>
                  <a:srgbClr val="C00000"/>
                </a:solidFill>
              </a:rPr>
              <a:t>УО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4557" y="1238350"/>
            <a:ext cx="1774090" cy="2194750"/>
          </a:xfrm>
          <a:prstGeom prst="rect">
            <a:avLst/>
          </a:prstGeom>
        </p:spPr>
      </p:pic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361437"/>
              </p:ext>
            </p:extLst>
          </p:nvPr>
        </p:nvGraphicFramePr>
        <p:xfrm>
          <a:off x="736600" y="1815623"/>
          <a:ext cx="10007600" cy="48571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03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03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4239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БЫЛО</a:t>
                      </a:r>
                    </a:p>
                    <a:p>
                      <a:endParaRPr lang="ru-RU" sz="2000" b="1" dirty="0"/>
                    </a:p>
                  </a:txBody>
                  <a:tcPr marL="74751" marR="74751">
                    <a:solidFill>
                      <a:srgbClr val="E1CD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СТАЛО</a:t>
                      </a:r>
                    </a:p>
                    <a:p>
                      <a:endParaRPr lang="ru-RU" sz="2000" b="1" dirty="0"/>
                    </a:p>
                  </a:txBody>
                  <a:tcPr marL="74751" marR="74751">
                    <a:solidFill>
                      <a:srgbClr val="E1CD8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9725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П 1.7    ФГОС ДО является основой </a:t>
                      </a:r>
                      <a:r>
                        <a:rPr lang="ru-RU" sz="1800" b="1" u="none" strike="noStrike" kern="12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для разработки вариативных примерных образовательных программ </a:t>
                      </a:r>
                      <a:r>
                        <a:rPr lang="ru-RU" sz="1800" b="0" u="none" strike="noStrike" kern="12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ДО</a:t>
                      </a:r>
                      <a:endParaRPr lang="ru-RU" sz="1800" b="0" i="0" u="none" strike="noStrike" kern="1200" baseline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751" marR="74751">
                    <a:solidFill>
                      <a:srgbClr val="ECE0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ФГОС ДО является основой </a:t>
                      </a:r>
                      <a:r>
                        <a:rPr lang="ru-RU" sz="1800" b="1" u="none" strike="noStrike" kern="12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для разработки федеральной образовательной программы дошкольного образования	</a:t>
                      </a:r>
                      <a:endParaRPr lang="ru-RU" sz="1800" b="1" i="0" u="none" strike="noStrike" kern="1200" baseline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751" marR="74751">
                    <a:solidFill>
                      <a:srgbClr val="ECE0B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6311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П 2.5	Программа разрабатывается и утверждается Организацией самостоятельно в соответствии с настоящим Стандартом и </a:t>
                      </a:r>
                      <a:r>
                        <a:rPr lang="ru-RU" sz="1800" b="1" u="none" strike="noStrike" kern="12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с учетом Примерных программ	</a:t>
                      </a:r>
                      <a:endParaRPr lang="ru-RU" sz="1800" b="1" i="0" u="none" strike="noStrike" kern="1200" baseline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4751" marR="74751">
                    <a:solidFill>
                      <a:srgbClr val="ECE0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Программа разрабатывается и утверждается Организацией самостоятельно в соответствии с настоящим Стандартом </a:t>
                      </a:r>
                      <a:r>
                        <a:rPr lang="ru-RU" sz="1800" b="1" u="none" strike="noStrike" kern="12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и ФОП ДО</a:t>
                      </a:r>
                      <a:r>
                        <a:rPr lang="ru-RU" sz="1800" u="none" strike="noStrike" kern="12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	</a:t>
                      </a:r>
                      <a:endParaRPr lang="ru-RU" sz="1800" b="0" i="0" u="none" strike="noStrike" kern="1200" baseline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4751" marR="74751">
                    <a:solidFill>
                      <a:srgbClr val="ECE0B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6067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П 2.6 Содержание Программы должно обеспечивать </a:t>
                      </a:r>
                      <a:r>
                        <a:rPr lang="ru-RU" sz="1800" b="1" u="none" strike="noStrike" kern="12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развитие личности, мотивации и способностей детей </a:t>
                      </a:r>
                      <a:r>
                        <a:rPr lang="ru-RU" sz="1800" u="none" strike="noStrike" kern="12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в различных видах деятельности и охватывать следующие структурные единицы, представляющие определенные направления развития и образования детей (далее-ОО)	</a:t>
                      </a:r>
                      <a:endParaRPr lang="ru-RU" sz="1800" b="0" i="0" u="none" strike="noStrike" kern="1200" baseline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4751" marR="74751">
                    <a:solidFill>
                      <a:srgbClr val="ECE0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Содержание ООП ДО должно обеспечивать </a:t>
                      </a:r>
                      <a:r>
                        <a:rPr lang="ru-RU" sz="1800" b="1" u="none" strike="noStrike" kern="12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физическое и психическое развитие ребенка </a:t>
                      </a:r>
                      <a:r>
                        <a:rPr lang="ru-RU" sz="1800" u="none" strike="noStrike" kern="12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в различных видах деятельности и охватывать следующие структурные единицы, представляющие определенные направления обучения и воспитания (далее –образовательные области)	</a:t>
                      </a:r>
                      <a:endParaRPr lang="ru-RU" sz="1800" b="0" i="0" u="none" strike="noStrike" kern="1200" baseline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4751" marR="74751">
                    <a:solidFill>
                      <a:srgbClr val="ECE0B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007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>
            <a:extLst>
              <a:ext uri="{FF2B5EF4-FFF2-40B4-BE49-F238E27FC236}">
                <a16:creationId xmlns:a16="http://schemas.microsoft.com/office/drawing/2014/main" xmlns="" id="{0E030451-2D41-4F61-AF77-00C0F8C1D70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6731" y="6048375"/>
            <a:ext cx="6096007" cy="809626"/>
          </a:xfrm>
          <a:prstGeom prst="rect">
            <a:avLst/>
          </a:prstGeom>
        </p:spPr>
      </p:pic>
      <p:pic>
        <p:nvPicPr>
          <p:cNvPr id="9" name="object 2">
            <a:extLst>
              <a:ext uri="{FF2B5EF4-FFF2-40B4-BE49-F238E27FC236}">
                <a16:creationId xmlns:a16="http://schemas.microsoft.com/office/drawing/2014/main" xmlns="" id="{7416F264-8FF2-461E-9A37-BCD74EBDFCD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5350" y="0"/>
            <a:ext cx="11299824" cy="6858000"/>
          </a:xfrm>
          <a:prstGeom prst="rect">
            <a:avLst/>
          </a:prstGeom>
        </p:spPr>
      </p:pic>
      <p:pic>
        <p:nvPicPr>
          <p:cNvPr id="10" name="object 2">
            <a:extLst>
              <a:ext uri="{FF2B5EF4-FFF2-40B4-BE49-F238E27FC236}">
                <a16:creationId xmlns:a16="http://schemas.microsoft.com/office/drawing/2014/main" xmlns="" id="{1B2B1653-7EA0-47C2-80C2-0E18B6B2A46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 flipH="1">
            <a:off x="6090856" y="6048374"/>
            <a:ext cx="6096007" cy="809626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89D92818-0A4B-4D80-A445-A294897AB36B}"/>
              </a:ext>
            </a:extLst>
          </p:cNvPr>
          <p:cNvSpPr txBox="1">
            <a:spLocks/>
          </p:cNvSpPr>
          <p:nvPr/>
        </p:nvSpPr>
        <p:spPr>
          <a:xfrm>
            <a:off x="4063148" y="4928636"/>
            <a:ext cx="5972961" cy="9395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40F1ED91-94DE-4F1D-9BC9-BA09A29BE763}"/>
              </a:ext>
            </a:extLst>
          </p:cNvPr>
          <p:cNvSpPr txBox="1">
            <a:spLocks/>
          </p:cNvSpPr>
          <p:nvPr/>
        </p:nvSpPr>
        <p:spPr>
          <a:xfrm>
            <a:off x="3668803" y="4151487"/>
            <a:ext cx="8921310" cy="8096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rgbClr val="005D9B"/>
              </a:solidFill>
              <a:latin typeface="Trebuchet MS" panose="020B0603020202020204" pitchFamily="34" charset="0"/>
            </a:endParaRPr>
          </a:p>
          <a:p>
            <a:endParaRPr lang="ru-RU" sz="2800" b="1" dirty="0">
              <a:solidFill>
                <a:srgbClr val="005D9B"/>
              </a:solidFill>
              <a:latin typeface="Trebuchet MS" panose="020B0603020202020204" pitchFamily="34" charset="0"/>
            </a:endParaRPr>
          </a:p>
          <a:p>
            <a:endParaRPr lang="ru-RU" sz="2800" b="1" dirty="0">
              <a:solidFill>
                <a:srgbClr val="005D9B"/>
              </a:solidFill>
              <a:latin typeface="Trebuchet MS" panose="020B0603020202020204" pitchFamily="34" charset="0"/>
            </a:endParaRPr>
          </a:p>
          <a:p>
            <a:endParaRPr lang="ru-RU" sz="2800" b="1" dirty="0">
              <a:solidFill>
                <a:srgbClr val="005D9B"/>
              </a:solidFill>
              <a:latin typeface="Trebuchet MS" panose="020B0603020202020204" pitchFamily="34" charset="0"/>
            </a:endParaRPr>
          </a:p>
          <a:p>
            <a:endParaRPr lang="ru-RU" sz="2800" b="1" dirty="0">
              <a:solidFill>
                <a:srgbClr val="005D9B"/>
              </a:solidFill>
              <a:latin typeface="Trebuchet MS" panose="020B0603020202020204" pitchFamily="34" charset="0"/>
            </a:endParaRPr>
          </a:p>
          <a:p>
            <a:endParaRPr lang="ru-RU" sz="2800" b="1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pic>
        <p:nvPicPr>
          <p:cNvPr id="16" name="Рисунок 1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91FE41AD-8DD7-4706-8A05-40E9AECBF6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306" y="223610"/>
            <a:ext cx="1984385" cy="216562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EC2FBFF-CC94-36C2-F05B-E868BEF8FC9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262" y="1159380"/>
            <a:ext cx="1194939" cy="122985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95350" y="150968"/>
            <a:ext cx="87481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Принципы работы педагогов в контексте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Федеральной </a:t>
            </a:r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образовательной </a:t>
            </a:r>
            <a:r>
              <a:rPr lang="ru-RU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программой </a:t>
            </a:r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дошкольного образования</a:t>
            </a:r>
            <a:endParaRPr lang="ru-RU" sz="12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7" name="Схема 26"/>
          <p:cNvGraphicFramePr/>
          <p:nvPr>
            <p:extLst>
              <p:ext uri="{D42A27DB-BD31-4B8C-83A1-F6EECF244321}">
                <p14:modId xmlns:p14="http://schemas.microsoft.com/office/powerpoint/2010/main" val="4111771900"/>
              </p:ext>
            </p:extLst>
          </p:nvPr>
        </p:nvGraphicFramePr>
        <p:xfrm>
          <a:off x="978958" y="1092199"/>
          <a:ext cx="9133416" cy="5433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47619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>
            <a:extLst>
              <a:ext uri="{FF2B5EF4-FFF2-40B4-BE49-F238E27FC236}">
                <a16:creationId xmlns:a16="http://schemas.microsoft.com/office/drawing/2014/main" xmlns="" id="{0E030451-2D41-4F61-AF77-00C0F8C1D70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6731" y="6048375"/>
            <a:ext cx="6096007" cy="809626"/>
          </a:xfrm>
          <a:prstGeom prst="rect">
            <a:avLst/>
          </a:prstGeom>
        </p:spPr>
      </p:pic>
      <p:pic>
        <p:nvPicPr>
          <p:cNvPr id="9" name="object 2">
            <a:extLst>
              <a:ext uri="{FF2B5EF4-FFF2-40B4-BE49-F238E27FC236}">
                <a16:creationId xmlns:a16="http://schemas.microsoft.com/office/drawing/2014/main" xmlns="" id="{7416F264-8FF2-461E-9A37-BCD74EBDFCD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5350" y="0"/>
            <a:ext cx="11299824" cy="6858000"/>
          </a:xfrm>
          <a:prstGeom prst="rect">
            <a:avLst/>
          </a:prstGeom>
        </p:spPr>
      </p:pic>
      <p:pic>
        <p:nvPicPr>
          <p:cNvPr id="10" name="object 2">
            <a:extLst>
              <a:ext uri="{FF2B5EF4-FFF2-40B4-BE49-F238E27FC236}">
                <a16:creationId xmlns:a16="http://schemas.microsoft.com/office/drawing/2014/main" xmlns="" id="{1B2B1653-7EA0-47C2-80C2-0E18B6B2A46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 flipH="1">
            <a:off x="6090856" y="6048374"/>
            <a:ext cx="6096007" cy="809626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89D92818-0A4B-4D80-A445-A294897AB36B}"/>
              </a:ext>
            </a:extLst>
          </p:cNvPr>
          <p:cNvSpPr txBox="1">
            <a:spLocks/>
          </p:cNvSpPr>
          <p:nvPr/>
        </p:nvSpPr>
        <p:spPr>
          <a:xfrm>
            <a:off x="4063148" y="4928636"/>
            <a:ext cx="5972961" cy="9395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40F1ED91-94DE-4F1D-9BC9-BA09A29BE763}"/>
              </a:ext>
            </a:extLst>
          </p:cNvPr>
          <p:cNvSpPr txBox="1">
            <a:spLocks/>
          </p:cNvSpPr>
          <p:nvPr/>
        </p:nvSpPr>
        <p:spPr>
          <a:xfrm>
            <a:off x="3668803" y="4151487"/>
            <a:ext cx="8921310" cy="8096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rgbClr val="005D9B"/>
              </a:solidFill>
              <a:latin typeface="Trebuchet MS" panose="020B0603020202020204" pitchFamily="34" charset="0"/>
            </a:endParaRPr>
          </a:p>
          <a:p>
            <a:endParaRPr lang="ru-RU" sz="2800" b="1" dirty="0">
              <a:solidFill>
                <a:srgbClr val="005D9B"/>
              </a:solidFill>
              <a:latin typeface="Trebuchet MS" panose="020B0603020202020204" pitchFamily="34" charset="0"/>
            </a:endParaRPr>
          </a:p>
          <a:p>
            <a:endParaRPr lang="ru-RU" sz="2800" b="1" dirty="0">
              <a:solidFill>
                <a:srgbClr val="005D9B"/>
              </a:solidFill>
              <a:latin typeface="Trebuchet MS" panose="020B0603020202020204" pitchFamily="34" charset="0"/>
            </a:endParaRPr>
          </a:p>
          <a:p>
            <a:endParaRPr lang="ru-RU" sz="2800" b="1" dirty="0">
              <a:solidFill>
                <a:srgbClr val="005D9B"/>
              </a:solidFill>
              <a:latin typeface="Trebuchet MS" panose="020B0603020202020204" pitchFamily="34" charset="0"/>
            </a:endParaRPr>
          </a:p>
          <a:p>
            <a:endParaRPr lang="ru-RU" sz="2800" b="1" dirty="0">
              <a:solidFill>
                <a:srgbClr val="005D9B"/>
              </a:solidFill>
              <a:latin typeface="Trebuchet MS" panose="020B0603020202020204" pitchFamily="34" charset="0"/>
            </a:endParaRPr>
          </a:p>
          <a:p>
            <a:endParaRPr lang="ru-RU" sz="2800" b="1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82333" y="150968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ЦЕЛЕВОЙ </a:t>
            </a:r>
            <a:r>
              <a:rPr lang="ru-RU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РАЗДЕЛ </a:t>
            </a:r>
            <a:endParaRPr lang="ru-RU" sz="12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508000" y="1094276"/>
            <a:ext cx="9643533" cy="1777357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508000" y="3727069"/>
            <a:ext cx="9770533" cy="2141133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ФОП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(НОВОЕ): </a:t>
            </a:r>
            <a:endPara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единых для РФ содержания и планируемых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</a:t>
            </a:r>
            <a:endParaRPr lang="ru-RU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к базовым ценностям российского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народа,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формирования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ценностного отношения к окружающему миру, становления опыта действий и поступков на основе осмысления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ценностей</a:t>
            </a:r>
            <a:endParaRPr lang="ru-RU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на этапе завершения ДО уровня развития, необходимого и достаточного для успешного освоения ими образовательных программ начального общего образования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09992" y="868140"/>
            <a:ext cx="765064" cy="764458"/>
          </a:xfrm>
          <a:prstGeom prst="ellipse">
            <a:avLst/>
          </a:prstGeom>
          <a:solidFill>
            <a:srgbClr val="CEB46D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191601" y="3142186"/>
            <a:ext cx="781855" cy="777607"/>
          </a:xfrm>
          <a:prstGeom prst="ellipse">
            <a:avLst/>
          </a:prstGeom>
          <a:solidFill>
            <a:srgbClr val="CEB46D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ln>
                <a:solidFill>
                  <a:srgbClr val="6B252B"/>
                </a:solidFill>
              </a:ln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134533" y="987346"/>
            <a:ext cx="89015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ФОП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разностороннее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 период дошкольного детства с учетом возрастных и индивидуальных особенностей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духовно-нравственных ценностей российского народа исторических и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национально-культурных традиций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65429" y="2871633"/>
            <a:ext cx="459531" cy="855436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91FE41AD-8DD7-4706-8A05-40E9AECBF6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816" y="198514"/>
            <a:ext cx="1984385" cy="216562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EC2FBFF-CC94-36C2-F05B-E868BEF8FC9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262" y="1159380"/>
            <a:ext cx="1194939" cy="122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54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ject 2">
            <a:extLst>
              <a:ext uri="{FF2B5EF4-FFF2-40B4-BE49-F238E27FC236}">
                <a16:creationId xmlns:a16="http://schemas.microsoft.com/office/drawing/2014/main" xmlns="" id="{7416F264-8FF2-461E-9A37-BCD74EBDFCD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2176" y="0"/>
            <a:ext cx="11299824" cy="685800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B8ED916-76CA-48F9-B12C-8C4DE5A9757C}"/>
              </a:ext>
            </a:extLst>
          </p:cNvPr>
          <p:cNvSpPr txBox="1">
            <a:spLocks/>
          </p:cNvSpPr>
          <p:nvPr/>
        </p:nvSpPr>
        <p:spPr>
          <a:xfrm>
            <a:off x="213161" y="1755576"/>
            <a:ext cx="9309861" cy="3608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0AA33902-83EE-43E5-81E4-9CE281CFF68B}"/>
              </a:ext>
            </a:extLst>
          </p:cNvPr>
          <p:cNvSpPr txBox="1">
            <a:spLocks/>
          </p:cNvSpPr>
          <p:nvPr/>
        </p:nvSpPr>
        <p:spPr>
          <a:xfrm>
            <a:off x="128098" y="128360"/>
            <a:ext cx="10515188" cy="7228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02664" y="15037"/>
            <a:ext cx="7765972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СОДЕРЖАТЕЛЬНЫЙ </a:t>
            </a:r>
            <a:r>
              <a:rPr lang="ru-RU" sz="2000" b="1" dirty="0" smtClean="0">
                <a:solidFill>
                  <a:srgbClr val="C00000"/>
                </a:solidFill>
              </a:rPr>
              <a:t>РАЗДЕЛ</a:t>
            </a:r>
            <a:endParaRPr lang="ru-RU" dirty="0" smtClean="0"/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**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Отдельным блоком (п. 29) включена Федеральная программа воспитания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468145751"/>
              </p:ext>
            </p:extLst>
          </p:nvPr>
        </p:nvGraphicFramePr>
        <p:xfrm>
          <a:off x="1875692" y="946423"/>
          <a:ext cx="8249139" cy="5775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91FE41AD-8DD7-4706-8A05-40E9AECBF6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022" y="128360"/>
            <a:ext cx="2239508" cy="24440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03175" y="1236618"/>
            <a:ext cx="1774090" cy="2194750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1571525" y="851173"/>
            <a:ext cx="765064" cy="764458"/>
          </a:xfrm>
          <a:prstGeom prst="ellipse">
            <a:avLst/>
          </a:prstGeom>
          <a:solidFill>
            <a:srgbClr val="CEB46D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571525" y="2840873"/>
            <a:ext cx="765064" cy="764458"/>
          </a:xfrm>
          <a:prstGeom prst="ellipse">
            <a:avLst/>
          </a:prstGeom>
          <a:solidFill>
            <a:srgbClr val="CEB46D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612115" y="4771273"/>
            <a:ext cx="765064" cy="764458"/>
          </a:xfrm>
          <a:prstGeom prst="ellipse">
            <a:avLst/>
          </a:prstGeom>
          <a:solidFill>
            <a:srgbClr val="CEB46D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94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2590</TotalTime>
  <Words>1023</Words>
  <Application>Microsoft Office PowerPoint</Application>
  <PresentationFormat>Произвольный</PresentationFormat>
  <Paragraphs>158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Августовское совещание работников образования Октябрьского района</vt:lpstr>
      <vt:lpstr>Августовское совещание работников образования Октябрьского района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деятельности воспитанников согласно их возрасту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Ботова Анна Викторовна</dc:creator>
  <cp:lastModifiedBy>Физрук</cp:lastModifiedBy>
  <cp:revision>174</cp:revision>
  <cp:lastPrinted>2023-07-12T12:50:19Z</cp:lastPrinted>
  <dcterms:created xsi:type="dcterms:W3CDTF">2023-03-23T08:12:55Z</dcterms:created>
  <dcterms:modified xsi:type="dcterms:W3CDTF">2023-08-18T08:20:44Z</dcterms:modified>
</cp:coreProperties>
</file>